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embeddedFontLst>
    <p:embeddedFont>
      <p:font typeface="Source Code Pro"/>
      <p:regular r:id="rId35"/>
      <p:bold r:id="rId36"/>
      <p:italic r:id="rId37"/>
      <p:boldItalic r:id="rId38"/>
    </p:embeddedFont>
    <p:embeddedFont>
      <p:font typeface="Oswald"/>
      <p:regular r:id="rId39"/>
      <p:bold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swald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SourceCodePro-regular.fnt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SourceCodePro-italic.fntdata"/><Relationship Id="rId14" Type="http://schemas.openxmlformats.org/officeDocument/2006/relationships/slide" Target="slides/slide9.xml"/><Relationship Id="rId36" Type="http://schemas.openxmlformats.org/officeDocument/2006/relationships/font" Target="fonts/SourceCodePro-bold.fntdata"/><Relationship Id="rId17" Type="http://schemas.openxmlformats.org/officeDocument/2006/relationships/slide" Target="slides/slide12.xml"/><Relationship Id="rId39" Type="http://schemas.openxmlformats.org/officeDocument/2006/relationships/font" Target="fonts/Oswald-regular.fntdata"/><Relationship Id="rId16" Type="http://schemas.openxmlformats.org/officeDocument/2006/relationships/slide" Target="slides/slide11.xml"/><Relationship Id="rId38" Type="http://schemas.openxmlformats.org/officeDocument/2006/relationships/font" Target="fonts/SourceCodePr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7415abe620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7415abe620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7415abe620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7415abe620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7415abe620_0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7415abe620_0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7415abe620_0_4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7415abe620_0_4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7415abe620_0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7415abe620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7415abe620_0_7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7415abe620_0_7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7415abe620_0_8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7415abe620_0_8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7415abe620_0_8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7415abe620_0_8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7415abe620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7415abe620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7415abe620_0_5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7415abe620_0_5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7415abe620_0_9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7415abe620_0_9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7415abe620_0_97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7415abe620_0_9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741cc97bc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741cc97bc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741cc97bc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741cc97bc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741cc97bc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741cc97bc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g741cc97bc0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" name="Google Shape;892;g741cc97bc0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7415abe620_0_10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7415abe620_0_10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" name="Google Shape;908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7415abe62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7415abe62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415abe62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7415abe62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415abe62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415abe62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415abe620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7415abe620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415abe62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415abe62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7415abe620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7415abe620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7415abe620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7415abe620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7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7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png"/><Relationship Id="rId4" Type="http://schemas.openxmlformats.org/officeDocument/2006/relationships/image" Target="../media/image1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png"/><Relationship Id="rId4" Type="http://schemas.openxmlformats.org/officeDocument/2006/relationships/image" Target="../media/image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www.youtube.com/watch?v=C8kChfpoTfQ&amp;feature=youtu.be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IoT Street Lights of the Future</a:t>
            </a:r>
            <a:endParaRPr/>
          </a:p>
        </p:txBody>
      </p:sp>
      <p:pic>
        <p:nvPicPr>
          <p:cNvPr id="63" name="Google Shape;63;p13"/>
          <p:cNvPicPr preferRelativeResize="0"/>
          <p:nvPr/>
        </p:nvPicPr>
        <p:blipFill rotWithShape="1">
          <a:blip r:embed="rId3">
            <a:alphaModFix/>
          </a:blip>
          <a:srcRect b="15566" l="0" r="0" t="17597"/>
          <a:stretch/>
        </p:blipFill>
        <p:spPr>
          <a:xfrm>
            <a:off x="-7800" y="0"/>
            <a:ext cx="9230225" cy="3475542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 txBox="1"/>
          <p:nvPr>
            <p:ph type="ctrTitle"/>
          </p:nvPr>
        </p:nvSpPr>
        <p:spPr>
          <a:xfrm>
            <a:off x="78425" y="123250"/>
            <a:ext cx="9144000" cy="300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LightSpeed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8" name="Google Shape;208;p22"/>
          <p:cNvCxnSpPr>
            <a:stCxn id="209" idx="6"/>
          </p:cNvCxnSpPr>
          <p:nvPr/>
        </p:nvCxnSpPr>
        <p:spPr>
          <a:xfrm flipH="1">
            <a:off x="-5725" y="4209674"/>
            <a:ext cx="4510500" cy="3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0" name="Google Shape;210;p22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 Road Safety</a:t>
            </a:r>
            <a:endParaRPr/>
          </a:p>
        </p:txBody>
      </p:sp>
      <p:sp>
        <p:nvSpPr>
          <p:cNvPr id="211" name="Google Shape;211;p22"/>
          <p:cNvSpPr/>
          <p:nvPr/>
        </p:nvSpPr>
        <p:spPr>
          <a:xfrm>
            <a:off x="4325500" y="3798900"/>
            <a:ext cx="13782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2" name="Google Shape;212;p22"/>
          <p:cNvCxnSpPr>
            <a:stCxn id="211" idx="0"/>
          </p:cNvCxnSpPr>
          <p:nvPr/>
        </p:nvCxnSpPr>
        <p:spPr>
          <a:xfrm flipH="1">
            <a:off x="11200" y="3798900"/>
            <a:ext cx="50034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3" name="Google Shape;213;p22"/>
          <p:cNvSpPr/>
          <p:nvPr/>
        </p:nvSpPr>
        <p:spPr>
          <a:xfrm flipH="1">
            <a:off x="7402560" y="3798900"/>
            <a:ext cx="14451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4" name="Google Shape;214;p22"/>
          <p:cNvCxnSpPr>
            <a:stCxn id="213" idx="0"/>
          </p:cNvCxnSpPr>
          <p:nvPr/>
        </p:nvCxnSpPr>
        <p:spPr>
          <a:xfrm>
            <a:off x="8125110" y="3798900"/>
            <a:ext cx="10413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" name="Google Shape;215;p22"/>
          <p:cNvCxnSpPr>
            <a:stCxn id="213" idx="2"/>
          </p:cNvCxnSpPr>
          <p:nvPr/>
        </p:nvCxnSpPr>
        <p:spPr>
          <a:xfrm>
            <a:off x="740256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6" name="Google Shape;216;p22"/>
          <p:cNvCxnSpPr/>
          <p:nvPr/>
        </p:nvCxnSpPr>
        <p:spPr>
          <a:xfrm>
            <a:off x="570371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7" name="Google Shape;217;p22"/>
          <p:cNvSpPr/>
          <p:nvPr/>
        </p:nvSpPr>
        <p:spPr>
          <a:xfrm flipH="1" rot="10800000">
            <a:off x="4325499" y="644975"/>
            <a:ext cx="13782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8" name="Google Shape;218;p22"/>
          <p:cNvCxnSpPr>
            <a:stCxn id="217" idx="0"/>
          </p:cNvCxnSpPr>
          <p:nvPr/>
        </p:nvCxnSpPr>
        <p:spPr>
          <a:xfrm flipH="1">
            <a:off x="-22401" y="2236775"/>
            <a:ext cx="5037000" cy="26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9" name="Google Shape;219;p22"/>
          <p:cNvSpPr/>
          <p:nvPr/>
        </p:nvSpPr>
        <p:spPr>
          <a:xfrm rot="10800000">
            <a:off x="7402551" y="644975"/>
            <a:ext cx="14451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0" name="Google Shape;220;p22"/>
          <p:cNvCxnSpPr>
            <a:stCxn id="219" idx="0"/>
          </p:cNvCxnSpPr>
          <p:nvPr/>
        </p:nvCxnSpPr>
        <p:spPr>
          <a:xfrm flipH="1" rot="10800000">
            <a:off x="8125101" y="2223575"/>
            <a:ext cx="1041300" cy="13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22"/>
          <p:cNvCxnSpPr>
            <a:stCxn id="219" idx="2"/>
          </p:cNvCxnSpPr>
          <p:nvPr/>
        </p:nvCxnSpPr>
        <p:spPr>
          <a:xfrm flipH="1" rot="10800000">
            <a:off x="7402551" y="605075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22"/>
          <p:cNvCxnSpPr/>
          <p:nvPr/>
        </p:nvCxnSpPr>
        <p:spPr>
          <a:xfrm flipH="1" rot="10800000">
            <a:off x="5703706" y="605027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3" name="Google Shape;223;p22"/>
          <p:cNvSpPr/>
          <p:nvPr/>
        </p:nvSpPr>
        <p:spPr>
          <a:xfrm>
            <a:off x="4174037" y="4207775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4" name="Google Shape;224;p22"/>
          <p:cNvCxnSpPr>
            <a:stCxn id="223" idx="0"/>
          </p:cNvCxnSpPr>
          <p:nvPr/>
        </p:nvCxnSpPr>
        <p:spPr>
          <a:xfrm rot="10800000">
            <a:off x="3529937" y="4207775"/>
            <a:ext cx="120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" name="Google Shape;225;p22"/>
          <p:cNvCxnSpPr/>
          <p:nvPr/>
        </p:nvCxnSpPr>
        <p:spPr>
          <a:xfrm flipH="1">
            <a:off x="5289056" y="4754964"/>
            <a:ext cx="900" cy="411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6" name="Google Shape;226;p22"/>
          <p:cNvSpPr/>
          <p:nvPr/>
        </p:nvSpPr>
        <p:spPr>
          <a:xfrm rot="10800000">
            <a:off x="7888056" y="672264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7" name="Google Shape;227;p22"/>
          <p:cNvCxnSpPr>
            <a:stCxn id="226" idx="0"/>
          </p:cNvCxnSpPr>
          <p:nvPr/>
        </p:nvCxnSpPr>
        <p:spPr>
          <a:xfrm>
            <a:off x="8446056" y="1766664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22"/>
          <p:cNvCxnSpPr/>
          <p:nvPr/>
        </p:nvCxnSpPr>
        <p:spPr>
          <a:xfrm rot="10800000">
            <a:off x="7884537" y="644975"/>
            <a:ext cx="3600" cy="574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9" name="Google Shape;229;p22"/>
          <p:cNvSpPr/>
          <p:nvPr/>
        </p:nvSpPr>
        <p:spPr>
          <a:xfrm flipH="1" rot="10800000">
            <a:off x="4174025" y="644986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0" name="Google Shape;230;p22"/>
          <p:cNvCxnSpPr>
            <a:stCxn id="229" idx="0"/>
          </p:cNvCxnSpPr>
          <p:nvPr/>
        </p:nvCxnSpPr>
        <p:spPr>
          <a:xfrm flipH="1">
            <a:off x="-33775" y="1739386"/>
            <a:ext cx="4765800" cy="31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" name="Google Shape;231;p22"/>
          <p:cNvCxnSpPr/>
          <p:nvPr/>
        </p:nvCxnSpPr>
        <p:spPr>
          <a:xfrm rot="10800000">
            <a:off x="5277944" y="638697"/>
            <a:ext cx="12000" cy="553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2" name="Google Shape;232;p22"/>
          <p:cNvSpPr/>
          <p:nvPr/>
        </p:nvSpPr>
        <p:spPr>
          <a:xfrm flipH="1">
            <a:off x="7802962" y="4211623"/>
            <a:ext cx="1116000" cy="1064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3" name="Google Shape;233;p22"/>
          <p:cNvCxnSpPr>
            <a:stCxn id="232" idx="0"/>
          </p:cNvCxnSpPr>
          <p:nvPr/>
        </p:nvCxnSpPr>
        <p:spPr>
          <a:xfrm flipH="1" rot="10800000">
            <a:off x="8360962" y="4207723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22"/>
          <p:cNvCxnSpPr/>
          <p:nvPr/>
        </p:nvCxnSpPr>
        <p:spPr>
          <a:xfrm>
            <a:off x="7803038" y="4743650"/>
            <a:ext cx="7500" cy="399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5" name="Google Shape;235;p22"/>
          <p:cNvCxnSpPr/>
          <p:nvPr/>
        </p:nvCxnSpPr>
        <p:spPr>
          <a:xfrm>
            <a:off x="4572000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" name="Google Shape;236;p22"/>
          <p:cNvCxnSpPr/>
          <p:nvPr/>
        </p:nvCxnSpPr>
        <p:spPr>
          <a:xfrm>
            <a:off x="4639225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" name="Google Shape;237;p22"/>
          <p:cNvCxnSpPr/>
          <p:nvPr/>
        </p:nvCxnSpPr>
        <p:spPr>
          <a:xfrm>
            <a:off x="4947375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8" name="Google Shape;238;p22"/>
          <p:cNvCxnSpPr/>
          <p:nvPr/>
        </p:nvCxnSpPr>
        <p:spPr>
          <a:xfrm>
            <a:off x="5014600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9" name="Google Shape;239;p22"/>
          <p:cNvCxnSpPr/>
          <p:nvPr/>
        </p:nvCxnSpPr>
        <p:spPr>
          <a:xfrm>
            <a:off x="8139650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" name="Google Shape;240;p22"/>
          <p:cNvCxnSpPr/>
          <p:nvPr/>
        </p:nvCxnSpPr>
        <p:spPr>
          <a:xfrm>
            <a:off x="8206875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" name="Google Shape;241;p22"/>
          <p:cNvCxnSpPr/>
          <p:nvPr/>
        </p:nvCxnSpPr>
        <p:spPr>
          <a:xfrm>
            <a:off x="8515025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" name="Google Shape;242;p22"/>
          <p:cNvCxnSpPr/>
          <p:nvPr/>
        </p:nvCxnSpPr>
        <p:spPr>
          <a:xfrm>
            <a:off x="8582250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3" name="Google Shape;243;p22"/>
          <p:cNvCxnSpPr/>
          <p:nvPr/>
        </p:nvCxnSpPr>
        <p:spPr>
          <a:xfrm>
            <a:off x="6553085" y="1214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4" name="Google Shape;244;p22"/>
          <p:cNvCxnSpPr/>
          <p:nvPr/>
        </p:nvCxnSpPr>
        <p:spPr>
          <a:xfrm>
            <a:off x="6553100" y="18865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5" name="Google Shape;245;p22"/>
          <p:cNvCxnSpPr/>
          <p:nvPr/>
        </p:nvCxnSpPr>
        <p:spPr>
          <a:xfrm>
            <a:off x="6553085" y="4968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" name="Google Shape;246;p22"/>
          <p:cNvCxnSpPr/>
          <p:nvPr/>
        </p:nvCxnSpPr>
        <p:spPr>
          <a:xfrm>
            <a:off x="6553100" y="5640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" name="Google Shape;247;p22"/>
          <p:cNvCxnSpPr/>
          <p:nvPr/>
        </p:nvCxnSpPr>
        <p:spPr>
          <a:xfrm>
            <a:off x="6546535" y="37534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8" name="Google Shape;248;p22"/>
          <p:cNvCxnSpPr/>
          <p:nvPr/>
        </p:nvCxnSpPr>
        <p:spPr>
          <a:xfrm>
            <a:off x="6546550" y="38206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" name="Google Shape;249;p22"/>
          <p:cNvCxnSpPr/>
          <p:nvPr/>
        </p:nvCxnSpPr>
        <p:spPr>
          <a:xfrm>
            <a:off x="6546535" y="41287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" name="Google Shape;250;p22"/>
          <p:cNvCxnSpPr/>
          <p:nvPr/>
        </p:nvCxnSpPr>
        <p:spPr>
          <a:xfrm>
            <a:off x="6546550" y="41960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51" name="Google Shape;2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8113" y="1483163"/>
            <a:ext cx="365468" cy="570926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2"/>
          <p:cNvSpPr/>
          <p:nvPr/>
        </p:nvSpPr>
        <p:spPr>
          <a:xfrm>
            <a:off x="2295875" y="3159974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2" name="Google Shape;25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3160202" y="39885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2"/>
          <p:cNvSpPr/>
          <p:nvPr/>
        </p:nvSpPr>
        <p:spPr>
          <a:xfrm>
            <a:off x="685675" y="3158074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4" name="Google Shape;25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1550002" y="39866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2"/>
          <p:cNvSpPr/>
          <p:nvPr/>
        </p:nvSpPr>
        <p:spPr>
          <a:xfrm>
            <a:off x="-1070100" y="3184099"/>
            <a:ext cx="2208900" cy="2099400"/>
          </a:xfrm>
          <a:prstGeom prst="ellipse">
            <a:avLst/>
          </a:prstGeom>
          <a:gradFill>
            <a:gsLst>
              <a:gs pos="0">
                <a:srgbClr val="E06666"/>
              </a:gs>
              <a:gs pos="36000">
                <a:srgbClr val="F4CCCC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6" name="Google Shape;25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-205773" y="4012682"/>
            <a:ext cx="480071" cy="490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7997875" y="4192063"/>
            <a:ext cx="896350" cy="8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4276500" y="4215163"/>
            <a:ext cx="896350" cy="8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8046875" y="600638"/>
            <a:ext cx="896350" cy="8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4325500" y="623738"/>
            <a:ext cx="896350" cy="8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156075" y="2463747"/>
            <a:ext cx="2227651" cy="12530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6" name="Google Shape;266;p23"/>
          <p:cNvCxnSpPr>
            <a:stCxn id="267" idx="6"/>
          </p:cNvCxnSpPr>
          <p:nvPr/>
        </p:nvCxnSpPr>
        <p:spPr>
          <a:xfrm flipH="1">
            <a:off x="-5725" y="4209674"/>
            <a:ext cx="4510500" cy="3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8" name="Google Shape;268;p23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 Road Safety</a:t>
            </a:r>
            <a:endParaRPr/>
          </a:p>
        </p:txBody>
      </p:sp>
      <p:sp>
        <p:nvSpPr>
          <p:cNvPr id="269" name="Google Shape;269;p23"/>
          <p:cNvSpPr/>
          <p:nvPr/>
        </p:nvSpPr>
        <p:spPr>
          <a:xfrm>
            <a:off x="4325500" y="3798900"/>
            <a:ext cx="13782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0" name="Google Shape;270;p23"/>
          <p:cNvCxnSpPr>
            <a:stCxn id="269" idx="0"/>
          </p:cNvCxnSpPr>
          <p:nvPr/>
        </p:nvCxnSpPr>
        <p:spPr>
          <a:xfrm flipH="1">
            <a:off x="11200" y="3798900"/>
            <a:ext cx="50034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1" name="Google Shape;271;p23"/>
          <p:cNvSpPr/>
          <p:nvPr/>
        </p:nvSpPr>
        <p:spPr>
          <a:xfrm flipH="1">
            <a:off x="7402560" y="3798900"/>
            <a:ext cx="14451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2" name="Google Shape;272;p23"/>
          <p:cNvCxnSpPr>
            <a:stCxn id="271" idx="0"/>
          </p:cNvCxnSpPr>
          <p:nvPr/>
        </p:nvCxnSpPr>
        <p:spPr>
          <a:xfrm>
            <a:off x="8125110" y="3798900"/>
            <a:ext cx="10413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3" name="Google Shape;273;p23"/>
          <p:cNvCxnSpPr>
            <a:stCxn id="271" idx="2"/>
          </p:cNvCxnSpPr>
          <p:nvPr/>
        </p:nvCxnSpPr>
        <p:spPr>
          <a:xfrm>
            <a:off x="740256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4" name="Google Shape;274;p23"/>
          <p:cNvCxnSpPr/>
          <p:nvPr/>
        </p:nvCxnSpPr>
        <p:spPr>
          <a:xfrm>
            <a:off x="570371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5" name="Google Shape;275;p23"/>
          <p:cNvSpPr/>
          <p:nvPr/>
        </p:nvSpPr>
        <p:spPr>
          <a:xfrm flipH="1" rot="10800000">
            <a:off x="4325499" y="644975"/>
            <a:ext cx="13782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6" name="Google Shape;276;p23"/>
          <p:cNvCxnSpPr>
            <a:stCxn id="275" idx="0"/>
          </p:cNvCxnSpPr>
          <p:nvPr/>
        </p:nvCxnSpPr>
        <p:spPr>
          <a:xfrm flipH="1">
            <a:off x="-22401" y="2236775"/>
            <a:ext cx="5037000" cy="26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7" name="Google Shape;277;p23"/>
          <p:cNvSpPr/>
          <p:nvPr/>
        </p:nvSpPr>
        <p:spPr>
          <a:xfrm rot="10800000">
            <a:off x="7402551" y="644975"/>
            <a:ext cx="14451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8" name="Google Shape;278;p23"/>
          <p:cNvCxnSpPr>
            <a:stCxn id="277" idx="0"/>
          </p:cNvCxnSpPr>
          <p:nvPr/>
        </p:nvCxnSpPr>
        <p:spPr>
          <a:xfrm flipH="1" rot="10800000">
            <a:off x="8125101" y="2223575"/>
            <a:ext cx="1041300" cy="13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" name="Google Shape;279;p23"/>
          <p:cNvCxnSpPr>
            <a:stCxn id="277" idx="2"/>
          </p:cNvCxnSpPr>
          <p:nvPr/>
        </p:nvCxnSpPr>
        <p:spPr>
          <a:xfrm flipH="1" rot="10800000">
            <a:off x="7402551" y="605075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" name="Google Shape;280;p23"/>
          <p:cNvCxnSpPr/>
          <p:nvPr/>
        </p:nvCxnSpPr>
        <p:spPr>
          <a:xfrm flipH="1" rot="10800000">
            <a:off x="5703706" y="605027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1" name="Google Shape;281;p23"/>
          <p:cNvSpPr/>
          <p:nvPr/>
        </p:nvSpPr>
        <p:spPr>
          <a:xfrm>
            <a:off x="4174037" y="4207775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2" name="Google Shape;282;p23"/>
          <p:cNvCxnSpPr>
            <a:stCxn id="281" idx="0"/>
          </p:cNvCxnSpPr>
          <p:nvPr/>
        </p:nvCxnSpPr>
        <p:spPr>
          <a:xfrm rot="10800000">
            <a:off x="3529937" y="4207775"/>
            <a:ext cx="120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23"/>
          <p:cNvCxnSpPr/>
          <p:nvPr/>
        </p:nvCxnSpPr>
        <p:spPr>
          <a:xfrm flipH="1">
            <a:off x="5289056" y="4754964"/>
            <a:ext cx="900" cy="411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4" name="Google Shape;284;p23"/>
          <p:cNvSpPr/>
          <p:nvPr/>
        </p:nvSpPr>
        <p:spPr>
          <a:xfrm rot="10800000">
            <a:off x="7888056" y="672264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5" name="Google Shape;285;p23"/>
          <p:cNvCxnSpPr>
            <a:stCxn id="284" idx="0"/>
          </p:cNvCxnSpPr>
          <p:nvPr/>
        </p:nvCxnSpPr>
        <p:spPr>
          <a:xfrm>
            <a:off x="8446056" y="1766664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6" name="Google Shape;286;p23"/>
          <p:cNvCxnSpPr/>
          <p:nvPr/>
        </p:nvCxnSpPr>
        <p:spPr>
          <a:xfrm rot="10800000">
            <a:off x="7884537" y="644975"/>
            <a:ext cx="3600" cy="574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7" name="Google Shape;287;p23"/>
          <p:cNvSpPr/>
          <p:nvPr/>
        </p:nvSpPr>
        <p:spPr>
          <a:xfrm flipH="1" rot="10800000">
            <a:off x="4174025" y="644986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8" name="Google Shape;288;p23"/>
          <p:cNvCxnSpPr>
            <a:stCxn id="287" idx="0"/>
          </p:cNvCxnSpPr>
          <p:nvPr/>
        </p:nvCxnSpPr>
        <p:spPr>
          <a:xfrm flipH="1">
            <a:off x="-33775" y="1739386"/>
            <a:ext cx="4765800" cy="31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" name="Google Shape;289;p23"/>
          <p:cNvCxnSpPr/>
          <p:nvPr/>
        </p:nvCxnSpPr>
        <p:spPr>
          <a:xfrm rot="10800000">
            <a:off x="5277944" y="638697"/>
            <a:ext cx="12000" cy="553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0" name="Google Shape;290;p23"/>
          <p:cNvSpPr/>
          <p:nvPr/>
        </p:nvSpPr>
        <p:spPr>
          <a:xfrm flipH="1">
            <a:off x="7802962" y="4211623"/>
            <a:ext cx="1116000" cy="1064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1" name="Google Shape;291;p23"/>
          <p:cNvCxnSpPr>
            <a:stCxn id="290" idx="0"/>
          </p:cNvCxnSpPr>
          <p:nvPr/>
        </p:nvCxnSpPr>
        <p:spPr>
          <a:xfrm flipH="1" rot="10800000">
            <a:off x="8360962" y="4207723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2" name="Google Shape;292;p23"/>
          <p:cNvCxnSpPr/>
          <p:nvPr/>
        </p:nvCxnSpPr>
        <p:spPr>
          <a:xfrm>
            <a:off x="7803038" y="4743650"/>
            <a:ext cx="7500" cy="399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3" name="Google Shape;293;p23"/>
          <p:cNvCxnSpPr/>
          <p:nvPr/>
        </p:nvCxnSpPr>
        <p:spPr>
          <a:xfrm>
            <a:off x="4572000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" name="Google Shape;294;p23"/>
          <p:cNvCxnSpPr/>
          <p:nvPr/>
        </p:nvCxnSpPr>
        <p:spPr>
          <a:xfrm>
            <a:off x="4639225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5" name="Google Shape;295;p23"/>
          <p:cNvCxnSpPr/>
          <p:nvPr/>
        </p:nvCxnSpPr>
        <p:spPr>
          <a:xfrm>
            <a:off x="4947375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6" name="Google Shape;296;p23"/>
          <p:cNvCxnSpPr/>
          <p:nvPr/>
        </p:nvCxnSpPr>
        <p:spPr>
          <a:xfrm>
            <a:off x="5014600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7" name="Google Shape;297;p23"/>
          <p:cNvCxnSpPr/>
          <p:nvPr/>
        </p:nvCxnSpPr>
        <p:spPr>
          <a:xfrm>
            <a:off x="8139650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8" name="Google Shape;298;p23"/>
          <p:cNvCxnSpPr/>
          <p:nvPr/>
        </p:nvCxnSpPr>
        <p:spPr>
          <a:xfrm>
            <a:off x="8206875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23"/>
          <p:cNvCxnSpPr/>
          <p:nvPr/>
        </p:nvCxnSpPr>
        <p:spPr>
          <a:xfrm>
            <a:off x="8515025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23"/>
          <p:cNvCxnSpPr/>
          <p:nvPr/>
        </p:nvCxnSpPr>
        <p:spPr>
          <a:xfrm>
            <a:off x="8582250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1" name="Google Shape;301;p23"/>
          <p:cNvCxnSpPr/>
          <p:nvPr/>
        </p:nvCxnSpPr>
        <p:spPr>
          <a:xfrm>
            <a:off x="6553085" y="1214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2" name="Google Shape;302;p23"/>
          <p:cNvCxnSpPr/>
          <p:nvPr/>
        </p:nvCxnSpPr>
        <p:spPr>
          <a:xfrm>
            <a:off x="6553100" y="18865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3" name="Google Shape;303;p23"/>
          <p:cNvCxnSpPr/>
          <p:nvPr/>
        </p:nvCxnSpPr>
        <p:spPr>
          <a:xfrm>
            <a:off x="6553085" y="4968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" name="Google Shape;304;p23"/>
          <p:cNvCxnSpPr/>
          <p:nvPr/>
        </p:nvCxnSpPr>
        <p:spPr>
          <a:xfrm>
            <a:off x="6553100" y="5640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5" name="Google Shape;305;p23"/>
          <p:cNvCxnSpPr/>
          <p:nvPr/>
        </p:nvCxnSpPr>
        <p:spPr>
          <a:xfrm>
            <a:off x="6546535" y="37534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6" name="Google Shape;306;p23"/>
          <p:cNvCxnSpPr/>
          <p:nvPr/>
        </p:nvCxnSpPr>
        <p:spPr>
          <a:xfrm>
            <a:off x="6546550" y="38206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7" name="Google Shape;307;p23"/>
          <p:cNvCxnSpPr/>
          <p:nvPr/>
        </p:nvCxnSpPr>
        <p:spPr>
          <a:xfrm>
            <a:off x="6546535" y="41287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8" name="Google Shape;308;p23"/>
          <p:cNvCxnSpPr/>
          <p:nvPr/>
        </p:nvCxnSpPr>
        <p:spPr>
          <a:xfrm>
            <a:off x="6546550" y="41960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09" name="Google Shape;30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8213" y="1581700"/>
            <a:ext cx="365468" cy="570926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3"/>
          <p:cNvSpPr/>
          <p:nvPr/>
        </p:nvSpPr>
        <p:spPr>
          <a:xfrm>
            <a:off x="2295875" y="3159974"/>
            <a:ext cx="2208900" cy="2099400"/>
          </a:xfrm>
          <a:prstGeom prst="ellipse">
            <a:avLst/>
          </a:prstGeom>
          <a:gradFill>
            <a:gsLst>
              <a:gs pos="0">
                <a:srgbClr val="E06666"/>
              </a:gs>
              <a:gs pos="36000">
                <a:srgbClr val="F4CCCC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0" name="Google Shape;31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3160202" y="39885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23"/>
          <p:cNvSpPr/>
          <p:nvPr/>
        </p:nvSpPr>
        <p:spPr>
          <a:xfrm>
            <a:off x="685675" y="3158074"/>
            <a:ext cx="2208900" cy="2099400"/>
          </a:xfrm>
          <a:prstGeom prst="ellipse">
            <a:avLst/>
          </a:prstGeom>
          <a:gradFill>
            <a:gsLst>
              <a:gs pos="0">
                <a:srgbClr val="E06666"/>
              </a:gs>
              <a:gs pos="36000">
                <a:srgbClr val="F4CCCC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2" name="Google Shape;31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1550002" y="39866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3"/>
          <p:cNvSpPr/>
          <p:nvPr/>
        </p:nvSpPr>
        <p:spPr>
          <a:xfrm>
            <a:off x="-1070100" y="3184099"/>
            <a:ext cx="2208900" cy="2099400"/>
          </a:xfrm>
          <a:prstGeom prst="ellipse">
            <a:avLst/>
          </a:prstGeom>
          <a:gradFill>
            <a:gsLst>
              <a:gs pos="0">
                <a:srgbClr val="E06666"/>
              </a:gs>
              <a:gs pos="36000">
                <a:srgbClr val="F4CCCC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4" name="Google Shape;31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-205773" y="4012682"/>
            <a:ext cx="480071" cy="490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77125" y="2451684"/>
            <a:ext cx="2227651" cy="1253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17337" y="4296275"/>
            <a:ext cx="843787" cy="7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31987" y="4269025"/>
            <a:ext cx="843787" cy="7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25512" y="672275"/>
            <a:ext cx="843787" cy="7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40162" y="741825"/>
            <a:ext cx="843787" cy="75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4" name="Google Shape;324;p24"/>
          <p:cNvCxnSpPr>
            <a:stCxn id="325" idx="6"/>
          </p:cNvCxnSpPr>
          <p:nvPr/>
        </p:nvCxnSpPr>
        <p:spPr>
          <a:xfrm flipH="1">
            <a:off x="-5725" y="4209674"/>
            <a:ext cx="4510500" cy="3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6" name="Google Shape;326;p24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 Road Safety</a:t>
            </a:r>
            <a:endParaRPr/>
          </a:p>
        </p:txBody>
      </p:sp>
      <p:sp>
        <p:nvSpPr>
          <p:cNvPr id="327" name="Google Shape;327;p24"/>
          <p:cNvSpPr/>
          <p:nvPr/>
        </p:nvSpPr>
        <p:spPr>
          <a:xfrm>
            <a:off x="4325500" y="3798900"/>
            <a:ext cx="13782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8" name="Google Shape;328;p24"/>
          <p:cNvCxnSpPr>
            <a:stCxn id="327" idx="0"/>
          </p:cNvCxnSpPr>
          <p:nvPr/>
        </p:nvCxnSpPr>
        <p:spPr>
          <a:xfrm flipH="1">
            <a:off x="11200" y="3798900"/>
            <a:ext cx="50034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9" name="Google Shape;329;p24"/>
          <p:cNvSpPr/>
          <p:nvPr/>
        </p:nvSpPr>
        <p:spPr>
          <a:xfrm flipH="1">
            <a:off x="7402560" y="3798900"/>
            <a:ext cx="14451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0" name="Google Shape;330;p24"/>
          <p:cNvCxnSpPr>
            <a:stCxn id="329" idx="0"/>
          </p:cNvCxnSpPr>
          <p:nvPr/>
        </p:nvCxnSpPr>
        <p:spPr>
          <a:xfrm>
            <a:off x="8125110" y="3798900"/>
            <a:ext cx="10413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1" name="Google Shape;331;p24"/>
          <p:cNvCxnSpPr>
            <a:stCxn id="329" idx="2"/>
          </p:cNvCxnSpPr>
          <p:nvPr/>
        </p:nvCxnSpPr>
        <p:spPr>
          <a:xfrm>
            <a:off x="740256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2" name="Google Shape;332;p24"/>
          <p:cNvCxnSpPr/>
          <p:nvPr/>
        </p:nvCxnSpPr>
        <p:spPr>
          <a:xfrm>
            <a:off x="570371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3" name="Google Shape;333;p24"/>
          <p:cNvSpPr/>
          <p:nvPr/>
        </p:nvSpPr>
        <p:spPr>
          <a:xfrm flipH="1" rot="10800000">
            <a:off x="4325499" y="644975"/>
            <a:ext cx="13782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4" name="Google Shape;334;p24"/>
          <p:cNvCxnSpPr>
            <a:stCxn id="333" idx="0"/>
          </p:cNvCxnSpPr>
          <p:nvPr/>
        </p:nvCxnSpPr>
        <p:spPr>
          <a:xfrm flipH="1">
            <a:off x="-22401" y="2236775"/>
            <a:ext cx="5037000" cy="26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5" name="Google Shape;335;p24"/>
          <p:cNvSpPr/>
          <p:nvPr/>
        </p:nvSpPr>
        <p:spPr>
          <a:xfrm rot="10800000">
            <a:off x="7402551" y="644975"/>
            <a:ext cx="14451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6" name="Google Shape;336;p24"/>
          <p:cNvCxnSpPr>
            <a:stCxn id="335" idx="0"/>
          </p:cNvCxnSpPr>
          <p:nvPr/>
        </p:nvCxnSpPr>
        <p:spPr>
          <a:xfrm flipH="1" rot="10800000">
            <a:off x="8125101" y="2223575"/>
            <a:ext cx="1041300" cy="13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24"/>
          <p:cNvCxnSpPr>
            <a:stCxn id="335" idx="2"/>
          </p:cNvCxnSpPr>
          <p:nvPr/>
        </p:nvCxnSpPr>
        <p:spPr>
          <a:xfrm flipH="1" rot="10800000">
            <a:off x="7402551" y="605075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8" name="Google Shape;338;p24"/>
          <p:cNvCxnSpPr/>
          <p:nvPr/>
        </p:nvCxnSpPr>
        <p:spPr>
          <a:xfrm flipH="1" rot="10800000">
            <a:off x="5703706" y="605027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9" name="Google Shape;339;p24"/>
          <p:cNvSpPr/>
          <p:nvPr/>
        </p:nvSpPr>
        <p:spPr>
          <a:xfrm>
            <a:off x="4174037" y="4207775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0" name="Google Shape;340;p24"/>
          <p:cNvCxnSpPr>
            <a:stCxn id="339" idx="0"/>
          </p:cNvCxnSpPr>
          <p:nvPr/>
        </p:nvCxnSpPr>
        <p:spPr>
          <a:xfrm rot="10800000">
            <a:off x="3529937" y="4207775"/>
            <a:ext cx="120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1" name="Google Shape;341;p24"/>
          <p:cNvCxnSpPr/>
          <p:nvPr/>
        </p:nvCxnSpPr>
        <p:spPr>
          <a:xfrm flipH="1">
            <a:off x="5289056" y="4754964"/>
            <a:ext cx="900" cy="411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2" name="Google Shape;342;p24"/>
          <p:cNvSpPr/>
          <p:nvPr/>
        </p:nvSpPr>
        <p:spPr>
          <a:xfrm rot="10800000">
            <a:off x="7888056" y="672264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3" name="Google Shape;343;p24"/>
          <p:cNvCxnSpPr>
            <a:stCxn id="342" idx="0"/>
          </p:cNvCxnSpPr>
          <p:nvPr/>
        </p:nvCxnSpPr>
        <p:spPr>
          <a:xfrm>
            <a:off x="8446056" y="1766664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" name="Google Shape;344;p24"/>
          <p:cNvCxnSpPr/>
          <p:nvPr/>
        </p:nvCxnSpPr>
        <p:spPr>
          <a:xfrm rot="10800000">
            <a:off x="7884537" y="644975"/>
            <a:ext cx="3600" cy="574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5" name="Google Shape;345;p24"/>
          <p:cNvSpPr/>
          <p:nvPr/>
        </p:nvSpPr>
        <p:spPr>
          <a:xfrm flipH="1" rot="10800000">
            <a:off x="4174025" y="644986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6" name="Google Shape;346;p24"/>
          <p:cNvCxnSpPr>
            <a:stCxn id="345" idx="0"/>
          </p:cNvCxnSpPr>
          <p:nvPr/>
        </p:nvCxnSpPr>
        <p:spPr>
          <a:xfrm flipH="1">
            <a:off x="-33775" y="1739386"/>
            <a:ext cx="4765800" cy="31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7" name="Google Shape;347;p24"/>
          <p:cNvCxnSpPr/>
          <p:nvPr/>
        </p:nvCxnSpPr>
        <p:spPr>
          <a:xfrm rot="10800000">
            <a:off x="5277944" y="638697"/>
            <a:ext cx="12000" cy="553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8" name="Google Shape;348;p24"/>
          <p:cNvSpPr/>
          <p:nvPr/>
        </p:nvSpPr>
        <p:spPr>
          <a:xfrm flipH="1">
            <a:off x="7802962" y="4211623"/>
            <a:ext cx="1116000" cy="1064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9" name="Google Shape;349;p24"/>
          <p:cNvCxnSpPr>
            <a:stCxn id="348" idx="0"/>
          </p:cNvCxnSpPr>
          <p:nvPr/>
        </p:nvCxnSpPr>
        <p:spPr>
          <a:xfrm flipH="1" rot="10800000">
            <a:off x="8360962" y="4207723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0" name="Google Shape;350;p24"/>
          <p:cNvCxnSpPr/>
          <p:nvPr/>
        </p:nvCxnSpPr>
        <p:spPr>
          <a:xfrm>
            <a:off x="7803038" y="4743650"/>
            <a:ext cx="7500" cy="399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1" name="Google Shape;351;p24"/>
          <p:cNvCxnSpPr/>
          <p:nvPr/>
        </p:nvCxnSpPr>
        <p:spPr>
          <a:xfrm>
            <a:off x="4572000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2" name="Google Shape;352;p24"/>
          <p:cNvCxnSpPr/>
          <p:nvPr/>
        </p:nvCxnSpPr>
        <p:spPr>
          <a:xfrm>
            <a:off x="4639225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3" name="Google Shape;353;p24"/>
          <p:cNvCxnSpPr/>
          <p:nvPr/>
        </p:nvCxnSpPr>
        <p:spPr>
          <a:xfrm>
            <a:off x="4947375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4" name="Google Shape;354;p24"/>
          <p:cNvCxnSpPr/>
          <p:nvPr/>
        </p:nvCxnSpPr>
        <p:spPr>
          <a:xfrm>
            <a:off x="5014600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24"/>
          <p:cNvCxnSpPr/>
          <p:nvPr/>
        </p:nvCxnSpPr>
        <p:spPr>
          <a:xfrm>
            <a:off x="8139650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6" name="Google Shape;356;p24"/>
          <p:cNvCxnSpPr/>
          <p:nvPr/>
        </p:nvCxnSpPr>
        <p:spPr>
          <a:xfrm>
            <a:off x="8206875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7" name="Google Shape;357;p24"/>
          <p:cNvCxnSpPr/>
          <p:nvPr/>
        </p:nvCxnSpPr>
        <p:spPr>
          <a:xfrm>
            <a:off x="8515025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8" name="Google Shape;358;p24"/>
          <p:cNvCxnSpPr/>
          <p:nvPr/>
        </p:nvCxnSpPr>
        <p:spPr>
          <a:xfrm>
            <a:off x="8582250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" name="Google Shape;359;p24"/>
          <p:cNvCxnSpPr/>
          <p:nvPr/>
        </p:nvCxnSpPr>
        <p:spPr>
          <a:xfrm>
            <a:off x="6553085" y="1214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" name="Google Shape;360;p24"/>
          <p:cNvCxnSpPr/>
          <p:nvPr/>
        </p:nvCxnSpPr>
        <p:spPr>
          <a:xfrm>
            <a:off x="6553100" y="18865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" name="Google Shape;361;p24"/>
          <p:cNvCxnSpPr/>
          <p:nvPr/>
        </p:nvCxnSpPr>
        <p:spPr>
          <a:xfrm>
            <a:off x="6553085" y="4968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2" name="Google Shape;362;p24"/>
          <p:cNvCxnSpPr/>
          <p:nvPr/>
        </p:nvCxnSpPr>
        <p:spPr>
          <a:xfrm>
            <a:off x="6553100" y="5640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3" name="Google Shape;363;p24"/>
          <p:cNvCxnSpPr/>
          <p:nvPr/>
        </p:nvCxnSpPr>
        <p:spPr>
          <a:xfrm>
            <a:off x="6546535" y="37534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4" name="Google Shape;364;p24"/>
          <p:cNvCxnSpPr/>
          <p:nvPr/>
        </p:nvCxnSpPr>
        <p:spPr>
          <a:xfrm>
            <a:off x="6546550" y="38206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5" name="Google Shape;365;p24"/>
          <p:cNvCxnSpPr/>
          <p:nvPr/>
        </p:nvCxnSpPr>
        <p:spPr>
          <a:xfrm>
            <a:off x="6546535" y="41287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6" name="Google Shape;366;p24"/>
          <p:cNvCxnSpPr/>
          <p:nvPr/>
        </p:nvCxnSpPr>
        <p:spPr>
          <a:xfrm>
            <a:off x="6546550" y="41960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67" name="Google Shape;36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8213" y="1581700"/>
            <a:ext cx="365468" cy="570926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24"/>
          <p:cNvSpPr/>
          <p:nvPr/>
        </p:nvSpPr>
        <p:spPr>
          <a:xfrm>
            <a:off x="2295875" y="3159974"/>
            <a:ext cx="2208900" cy="2099400"/>
          </a:xfrm>
          <a:prstGeom prst="ellipse">
            <a:avLst/>
          </a:prstGeom>
          <a:gradFill>
            <a:gsLst>
              <a:gs pos="0">
                <a:srgbClr val="E06666"/>
              </a:gs>
              <a:gs pos="36000">
                <a:srgbClr val="F4CCCC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8" name="Google Shape;36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3160202" y="39885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24"/>
          <p:cNvSpPr/>
          <p:nvPr/>
        </p:nvSpPr>
        <p:spPr>
          <a:xfrm>
            <a:off x="685675" y="3158074"/>
            <a:ext cx="2208900" cy="2099400"/>
          </a:xfrm>
          <a:prstGeom prst="ellipse">
            <a:avLst/>
          </a:prstGeom>
          <a:gradFill>
            <a:gsLst>
              <a:gs pos="0">
                <a:srgbClr val="E06666"/>
              </a:gs>
              <a:gs pos="36000">
                <a:srgbClr val="F4CCCC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0" name="Google Shape;37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1550002" y="39866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24"/>
          <p:cNvSpPr/>
          <p:nvPr/>
        </p:nvSpPr>
        <p:spPr>
          <a:xfrm>
            <a:off x="-1070100" y="3184099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2" name="Google Shape;37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-205773" y="4012682"/>
            <a:ext cx="480071" cy="490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04325" y="2428947"/>
            <a:ext cx="2227651" cy="1253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17337" y="4296275"/>
            <a:ext cx="843787" cy="7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31987" y="4269025"/>
            <a:ext cx="843787" cy="7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25512" y="672275"/>
            <a:ext cx="843787" cy="7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40162" y="741825"/>
            <a:ext cx="843787" cy="75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2" name="Google Shape;382;p25"/>
          <p:cNvCxnSpPr>
            <a:stCxn id="383" idx="6"/>
          </p:cNvCxnSpPr>
          <p:nvPr/>
        </p:nvCxnSpPr>
        <p:spPr>
          <a:xfrm flipH="1">
            <a:off x="-5725" y="4209674"/>
            <a:ext cx="4510500" cy="3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4" name="Google Shape;384;p25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 Road Safety</a:t>
            </a:r>
            <a:endParaRPr/>
          </a:p>
        </p:txBody>
      </p:sp>
      <p:sp>
        <p:nvSpPr>
          <p:cNvPr id="385" name="Google Shape;385;p25"/>
          <p:cNvSpPr/>
          <p:nvPr/>
        </p:nvSpPr>
        <p:spPr>
          <a:xfrm>
            <a:off x="4325500" y="3798900"/>
            <a:ext cx="13782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6" name="Google Shape;386;p25"/>
          <p:cNvCxnSpPr>
            <a:stCxn id="385" idx="0"/>
          </p:cNvCxnSpPr>
          <p:nvPr/>
        </p:nvCxnSpPr>
        <p:spPr>
          <a:xfrm flipH="1">
            <a:off x="11200" y="3798900"/>
            <a:ext cx="50034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7" name="Google Shape;387;p25"/>
          <p:cNvSpPr/>
          <p:nvPr/>
        </p:nvSpPr>
        <p:spPr>
          <a:xfrm flipH="1">
            <a:off x="7402560" y="3798900"/>
            <a:ext cx="14451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8" name="Google Shape;388;p25"/>
          <p:cNvCxnSpPr>
            <a:stCxn id="387" idx="0"/>
          </p:cNvCxnSpPr>
          <p:nvPr/>
        </p:nvCxnSpPr>
        <p:spPr>
          <a:xfrm>
            <a:off x="8125110" y="3798900"/>
            <a:ext cx="10413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9" name="Google Shape;389;p25"/>
          <p:cNvCxnSpPr>
            <a:stCxn id="387" idx="2"/>
          </p:cNvCxnSpPr>
          <p:nvPr/>
        </p:nvCxnSpPr>
        <p:spPr>
          <a:xfrm>
            <a:off x="740256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0" name="Google Shape;390;p25"/>
          <p:cNvCxnSpPr/>
          <p:nvPr/>
        </p:nvCxnSpPr>
        <p:spPr>
          <a:xfrm>
            <a:off x="570371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1" name="Google Shape;391;p25"/>
          <p:cNvSpPr/>
          <p:nvPr/>
        </p:nvSpPr>
        <p:spPr>
          <a:xfrm flipH="1" rot="10800000">
            <a:off x="4325499" y="644975"/>
            <a:ext cx="13782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2" name="Google Shape;392;p25"/>
          <p:cNvCxnSpPr>
            <a:stCxn id="391" idx="0"/>
          </p:cNvCxnSpPr>
          <p:nvPr/>
        </p:nvCxnSpPr>
        <p:spPr>
          <a:xfrm flipH="1">
            <a:off x="-22401" y="2236775"/>
            <a:ext cx="5037000" cy="26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3" name="Google Shape;393;p25"/>
          <p:cNvSpPr/>
          <p:nvPr/>
        </p:nvSpPr>
        <p:spPr>
          <a:xfrm rot="10800000">
            <a:off x="7402551" y="644975"/>
            <a:ext cx="14451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4" name="Google Shape;394;p25"/>
          <p:cNvCxnSpPr>
            <a:stCxn id="393" idx="0"/>
          </p:cNvCxnSpPr>
          <p:nvPr/>
        </p:nvCxnSpPr>
        <p:spPr>
          <a:xfrm flipH="1" rot="10800000">
            <a:off x="8125101" y="2223575"/>
            <a:ext cx="1041300" cy="13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5" name="Google Shape;395;p25"/>
          <p:cNvCxnSpPr>
            <a:stCxn id="393" idx="2"/>
          </p:cNvCxnSpPr>
          <p:nvPr/>
        </p:nvCxnSpPr>
        <p:spPr>
          <a:xfrm flipH="1" rot="10800000">
            <a:off x="7402551" y="605075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6" name="Google Shape;396;p25"/>
          <p:cNvCxnSpPr/>
          <p:nvPr/>
        </p:nvCxnSpPr>
        <p:spPr>
          <a:xfrm flipH="1" rot="10800000">
            <a:off x="5703706" y="605027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7" name="Google Shape;397;p25"/>
          <p:cNvSpPr/>
          <p:nvPr/>
        </p:nvSpPr>
        <p:spPr>
          <a:xfrm>
            <a:off x="4174037" y="4207775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8" name="Google Shape;398;p25"/>
          <p:cNvCxnSpPr>
            <a:stCxn id="397" idx="0"/>
          </p:cNvCxnSpPr>
          <p:nvPr/>
        </p:nvCxnSpPr>
        <p:spPr>
          <a:xfrm rot="10800000">
            <a:off x="3529937" y="4207775"/>
            <a:ext cx="120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9" name="Google Shape;399;p25"/>
          <p:cNvCxnSpPr/>
          <p:nvPr/>
        </p:nvCxnSpPr>
        <p:spPr>
          <a:xfrm flipH="1">
            <a:off x="5289056" y="4754964"/>
            <a:ext cx="900" cy="411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0" name="Google Shape;400;p25"/>
          <p:cNvSpPr/>
          <p:nvPr/>
        </p:nvSpPr>
        <p:spPr>
          <a:xfrm rot="10800000">
            <a:off x="7888056" y="672264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1" name="Google Shape;401;p25"/>
          <p:cNvCxnSpPr>
            <a:stCxn id="400" idx="0"/>
          </p:cNvCxnSpPr>
          <p:nvPr/>
        </p:nvCxnSpPr>
        <p:spPr>
          <a:xfrm>
            <a:off x="8446056" y="1766664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2" name="Google Shape;402;p25"/>
          <p:cNvCxnSpPr/>
          <p:nvPr/>
        </p:nvCxnSpPr>
        <p:spPr>
          <a:xfrm rot="10800000">
            <a:off x="7884537" y="644975"/>
            <a:ext cx="3600" cy="574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3" name="Google Shape;403;p25"/>
          <p:cNvSpPr/>
          <p:nvPr/>
        </p:nvSpPr>
        <p:spPr>
          <a:xfrm flipH="1" rot="10800000">
            <a:off x="4174025" y="644986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4" name="Google Shape;404;p25"/>
          <p:cNvCxnSpPr>
            <a:stCxn id="403" idx="0"/>
          </p:cNvCxnSpPr>
          <p:nvPr/>
        </p:nvCxnSpPr>
        <p:spPr>
          <a:xfrm flipH="1">
            <a:off x="-33775" y="1739386"/>
            <a:ext cx="4765800" cy="31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5" name="Google Shape;405;p25"/>
          <p:cNvCxnSpPr/>
          <p:nvPr/>
        </p:nvCxnSpPr>
        <p:spPr>
          <a:xfrm rot="10800000">
            <a:off x="5277944" y="638697"/>
            <a:ext cx="12000" cy="553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6" name="Google Shape;406;p25"/>
          <p:cNvSpPr/>
          <p:nvPr/>
        </p:nvSpPr>
        <p:spPr>
          <a:xfrm flipH="1">
            <a:off x="7802962" y="4211623"/>
            <a:ext cx="1116000" cy="1064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7" name="Google Shape;407;p25"/>
          <p:cNvCxnSpPr>
            <a:stCxn id="406" idx="0"/>
          </p:cNvCxnSpPr>
          <p:nvPr/>
        </p:nvCxnSpPr>
        <p:spPr>
          <a:xfrm flipH="1" rot="10800000">
            <a:off x="8360962" y="4207723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8" name="Google Shape;408;p25"/>
          <p:cNvCxnSpPr/>
          <p:nvPr/>
        </p:nvCxnSpPr>
        <p:spPr>
          <a:xfrm>
            <a:off x="7803038" y="4743650"/>
            <a:ext cx="7500" cy="399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9" name="Google Shape;409;p25"/>
          <p:cNvCxnSpPr/>
          <p:nvPr/>
        </p:nvCxnSpPr>
        <p:spPr>
          <a:xfrm>
            <a:off x="4572000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" name="Google Shape;410;p25"/>
          <p:cNvCxnSpPr/>
          <p:nvPr/>
        </p:nvCxnSpPr>
        <p:spPr>
          <a:xfrm>
            <a:off x="4639225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1" name="Google Shape;411;p25"/>
          <p:cNvCxnSpPr/>
          <p:nvPr/>
        </p:nvCxnSpPr>
        <p:spPr>
          <a:xfrm>
            <a:off x="4947375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2" name="Google Shape;412;p25"/>
          <p:cNvCxnSpPr/>
          <p:nvPr/>
        </p:nvCxnSpPr>
        <p:spPr>
          <a:xfrm>
            <a:off x="5014600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3" name="Google Shape;413;p25"/>
          <p:cNvCxnSpPr/>
          <p:nvPr/>
        </p:nvCxnSpPr>
        <p:spPr>
          <a:xfrm>
            <a:off x="8139650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4" name="Google Shape;414;p25"/>
          <p:cNvCxnSpPr/>
          <p:nvPr/>
        </p:nvCxnSpPr>
        <p:spPr>
          <a:xfrm>
            <a:off x="8206875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5" name="Google Shape;415;p25"/>
          <p:cNvCxnSpPr/>
          <p:nvPr/>
        </p:nvCxnSpPr>
        <p:spPr>
          <a:xfrm>
            <a:off x="8515025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6" name="Google Shape;416;p25"/>
          <p:cNvCxnSpPr/>
          <p:nvPr/>
        </p:nvCxnSpPr>
        <p:spPr>
          <a:xfrm>
            <a:off x="8582250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7" name="Google Shape;417;p25"/>
          <p:cNvCxnSpPr/>
          <p:nvPr/>
        </p:nvCxnSpPr>
        <p:spPr>
          <a:xfrm>
            <a:off x="6553085" y="1214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" name="Google Shape;418;p25"/>
          <p:cNvCxnSpPr/>
          <p:nvPr/>
        </p:nvCxnSpPr>
        <p:spPr>
          <a:xfrm>
            <a:off x="6553100" y="18865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9" name="Google Shape;419;p25"/>
          <p:cNvCxnSpPr/>
          <p:nvPr/>
        </p:nvCxnSpPr>
        <p:spPr>
          <a:xfrm>
            <a:off x="6553085" y="4968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0" name="Google Shape;420;p25"/>
          <p:cNvCxnSpPr/>
          <p:nvPr/>
        </p:nvCxnSpPr>
        <p:spPr>
          <a:xfrm>
            <a:off x="6553100" y="5640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1" name="Google Shape;421;p25"/>
          <p:cNvCxnSpPr/>
          <p:nvPr/>
        </p:nvCxnSpPr>
        <p:spPr>
          <a:xfrm>
            <a:off x="6546535" y="37534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2" name="Google Shape;422;p25"/>
          <p:cNvCxnSpPr/>
          <p:nvPr/>
        </p:nvCxnSpPr>
        <p:spPr>
          <a:xfrm>
            <a:off x="6546550" y="38206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3" name="Google Shape;423;p25"/>
          <p:cNvCxnSpPr/>
          <p:nvPr/>
        </p:nvCxnSpPr>
        <p:spPr>
          <a:xfrm>
            <a:off x="6546535" y="41287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4" name="Google Shape;424;p25"/>
          <p:cNvCxnSpPr/>
          <p:nvPr/>
        </p:nvCxnSpPr>
        <p:spPr>
          <a:xfrm>
            <a:off x="6546550" y="41960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25" name="Google Shape;42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4601" y="2343700"/>
            <a:ext cx="365468" cy="570926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25"/>
          <p:cNvSpPr/>
          <p:nvPr/>
        </p:nvSpPr>
        <p:spPr>
          <a:xfrm>
            <a:off x="2295875" y="3159974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6" name="Google Shape;42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3160202" y="39885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25"/>
          <p:cNvSpPr/>
          <p:nvPr/>
        </p:nvSpPr>
        <p:spPr>
          <a:xfrm>
            <a:off x="685675" y="3158074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8" name="Google Shape;42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1550002" y="39866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Google Shape;429;p25"/>
          <p:cNvSpPr/>
          <p:nvPr/>
        </p:nvSpPr>
        <p:spPr>
          <a:xfrm>
            <a:off x="-1070100" y="3184099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0" name="Google Shape;43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-205773" y="4012682"/>
            <a:ext cx="480071" cy="490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15025" y="2462547"/>
            <a:ext cx="2227651" cy="1253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800000">
            <a:off x="7997875" y="4192063"/>
            <a:ext cx="896350" cy="8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800000">
            <a:off x="4276500" y="4215163"/>
            <a:ext cx="896350" cy="8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800000">
            <a:off x="8046875" y="600638"/>
            <a:ext cx="896350" cy="8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800000">
            <a:off x="4325500" y="623738"/>
            <a:ext cx="896350" cy="8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6"/>
          <p:cNvSpPr txBox="1"/>
          <p:nvPr>
            <p:ph idx="4294967295" type="body"/>
          </p:nvPr>
        </p:nvSpPr>
        <p:spPr>
          <a:xfrm>
            <a:off x="240925" y="1147175"/>
            <a:ext cx="3098400" cy="30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Transit and emergency vehicles get longer green lights to clear the intersection</a:t>
            </a:r>
            <a:endParaRPr/>
          </a:p>
        </p:txBody>
      </p:sp>
      <p:sp>
        <p:nvSpPr>
          <p:cNvPr id="441" name="Google Shape;441;p26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Prioritize Road Users</a:t>
            </a:r>
            <a:endParaRPr/>
          </a:p>
        </p:txBody>
      </p:sp>
      <p:sp>
        <p:nvSpPr>
          <p:cNvPr id="442" name="Google Shape;442;p26"/>
          <p:cNvSpPr/>
          <p:nvPr/>
        </p:nvSpPr>
        <p:spPr>
          <a:xfrm>
            <a:off x="4325500" y="3798900"/>
            <a:ext cx="13782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3" name="Google Shape;443;p26"/>
          <p:cNvCxnSpPr>
            <a:stCxn id="442" idx="0"/>
          </p:cNvCxnSpPr>
          <p:nvPr/>
        </p:nvCxnSpPr>
        <p:spPr>
          <a:xfrm rot="10800000">
            <a:off x="3529900" y="3798900"/>
            <a:ext cx="1484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4" name="Google Shape;444;p26"/>
          <p:cNvSpPr/>
          <p:nvPr/>
        </p:nvSpPr>
        <p:spPr>
          <a:xfrm flipH="1">
            <a:off x="7402560" y="3798900"/>
            <a:ext cx="14451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5" name="Google Shape;445;p26"/>
          <p:cNvCxnSpPr>
            <a:stCxn id="444" idx="0"/>
          </p:cNvCxnSpPr>
          <p:nvPr/>
        </p:nvCxnSpPr>
        <p:spPr>
          <a:xfrm>
            <a:off x="8125110" y="3798900"/>
            <a:ext cx="10413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6" name="Google Shape;446;p26"/>
          <p:cNvCxnSpPr>
            <a:stCxn id="444" idx="2"/>
          </p:cNvCxnSpPr>
          <p:nvPr/>
        </p:nvCxnSpPr>
        <p:spPr>
          <a:xfrm>
            <a:off x="740256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7" name="Google Shape;447;p26"/>
          <p:cNvCxnSpPr/>
          <p:nvPr/>
        </p:nvCxnSpPr>
        <p:spPr>
          <a:xfrm>
            <a:off x="570371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8" name="Google Shape;448;p26"/>
          <p:cNvSpPr/>
          <p:nvPr/>
        </p:nvSpPr>
        <p:spPr>
          <a:xfrm flipH="1" rot="10800000">
            <a:off x="4325499" y="644975"/>
            <a:ext cx="13782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9" name="Google Shape;449;p26"/>
          <p:cNvCxnSpPr>
            <a:stCxn id="448" idx="0"/>
          </p:cNvCxnSpPr>
          <p:nvPr/>
        </p:nvCxnSpPr>
        <p:spPr>
          <a:xfrm rot="10800000">
            <a:off x="3529899" y="2236775"/>
            <a:ext cx="1484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0" name="Google Shape;450;p26"/>
          <p:cNvSpPr/>
          <p:nvPr/>
        </p:nvSpPr>
        <p:spPr>
          <a:xfrm rot="10800000">
            <a:off x="7402551" y="644975"/>
            <a:ext cx="14451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1" name="Google Shape;451;p26"/>
          <p:cNvCxnSpPr>
            <a:stCxn id="450" idx="0"/>
          </p:cNvCxnSpPr>
          <p:nvPr/>
        </p:nvCxnSpPr>
        <p:spPr>
          <a:xfrm flipH="1" rot="10800000">
            <a:off x="8125101" y="2223575"/>
            <a:ext cx="1041300" cy="13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2" name="Google Shape;452;p26"/>
          <p:cNvCxnSpPr>
            <a:stCxn id="450" idx="2"/>
          </p:cNvCxnSpPr>
          <p:nvPr/>
        </p:nvCxnSpPr>
        <p:spPr>
          <a:xfrm flipH="1" rot="10800000">
            <a:off x="7402551" y="605075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3" name="Google Shape;453;p26"/>
          <p:cNvCxnSpPr/>
          <p:nvPr/>
        </p:nvCxnSpPr>
        <p:spPr>
          <a:xfrm flipH="1" rot="10800000">
            <a:off x="5703706" y="605027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4" name="Google Shape;454;p26"/>
          <p:cNvSpPr/>
          <p:nvPr/>
        </p:nvSpPr>
        <p:spPr>
          <a:xfrm>
            <a:off x="4174037" y="4207775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5" name="Google Shape;455;p26"/>
          <p:cNvCxnSpPr>
            <a:stCxn id="454" idx="0"/>
          </p:cNvCxnSpPr>
          <p:nvPr/>
        </p:nvCxnSpPr>
        <p:spPr>
          <a:xfrm rot="10800000">
            <a:off x="3529937" y="4207775"/>
            <a:ext cx="120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6" name="Google Shape;456;p26"/>
          <p:cNvCxnSpPr/>
          <p:nvPr/>
        </p:nvCxnSpPr>
        <p:spPr>
          <a:xfrm flipH="1">
            <a:off x="5289056" y="4754964"/>
            <a:ext cx="900" cy="411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7" name="Google Shape;457;p26"/>
          <p:cNvSpPr/>
          <p:nvPr/>
        </p:nvSpPr>
        <p:spPr>
          <a:xfrm rot="10800000">
            <a:off x="7888056" y="672264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8" name="Google Shape;458;p26"/>
          <p:cNvCxnSpPr>
            <a:stCxn id="457" idx="0"/>
          </p:cNvCxnSpPr>
          <p:nvPr/>
        </p:nvCxnSpPr>
        <p:spPr>
          <a:xfrm>
            <a:off x="8446056" y="1766664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26"/>
          <p:cNvCxnSpPr/>
          <p:nvPr/>
        </p:nvCxnSpPr>
        <p:spPr>
          <a:xfrm rot="10800000">
            <a:off x="7884537" y="644975"/>
            <a:ext cx="3600" cy="574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0" name="Google Shape;460;p26"/>
          <p:cNvSpPr/>
          <p:nvPr/>
        </p:nvSpPr>
        <p:spPr>
          <a:xfrm flipH="1" rot="10800000">
            <a:off x="4174025" y="644986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61" name="Google Shape;461;p26"/>
          <p:cNvCxnSpPr>
            <a:stCxn id="460" idx="0"/>
          </p:cNvCxnSpPr>
          <p:nvPr/>
        </p:nvCxnSpPr>
        <p:spPr>
          <a:xfrm rot="10800000">
            <a:off x="3529925" y="1739386"/>
            <a:ext cx="120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2" name="Google Shape;462;p26"/>
          <p:cNvCxnSpPr/>
          <p:nvPr/>
        </p:nvCxnSpPr>
        <p:spPr>
          <a:xfrm rot="10800000">
            <a:off x="5277944" y="638697"/>
            <a:ext cx="12000" cy="553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3" name="Google Shape;463;p26"/>
          <p:cNvSpPr/>
          <p:nvPr/>
        </p:nvSpPr>
        <p:spPr>
          <a:xfrm flipH="1">
            <a:off x="7802962" y="4211623"/>
            <a:ext cx="1116000" cy="1064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64" name="Google Shape;464;p26"/>
          <p:cNvCxnSpPr>
            <a:stCxn id="463" idx="0"/>
          </p:cNvCxnSpPr>
          <p:nvPr/>
        </p:nvCxnSpPr>
        <p:spPr>
          <a:xfrm flipH="1" rot="10800000">
            <a:off x="8360962" y="4207723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5" name="Google Shape;465;p26"/>
          <p:cNvCxnSpPr/>
          <p:nvPr/>
        </p:nvCxnSpPr>
        <p:spPr>
          <a:xfrm>
            <a:off x="7803038" y="4743650"/>
            <a:ext cx="7500" cy="399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6" name="Google Shape;466;p26"/>
          <p:cNvCxnSpPr/>
          <p:nvPr/>
        </p:nvCxnSpPr>
        <p:spPr>
          <a:xfrm>
            <a:off x="4572000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7" name="Google Shape;467;p26"/>
          <p:cNvCxnSpPr/>
          <p:nvPr/>
        </p:nvCxnSpPr>
        <p:spPr>
          <a:xfrm>
            <a:off x="4639225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8" name="Google Shape;468;p26"/>
          <p:cNvCxnSpPr/>
          <p:nvPr/>
        </p:nvCxnSpPr>
        <p:spPr>
          <a:xfrm>
            <a:off x="4947375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9" name="Google Shape;469;p26"/>
          <p:cNvCxnSpPr/>
          <p:nvPr/>
        </p:nvCxnSpPr>
        <p:spPr>
          <a:xfrm>
            <a:off x="5014600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0" name="Google Shape;470;p26"/>
          <p:cNvCxnSpPr/>
          <p:nvPr/>
        </p:nvCxnSpPr>
        <p:spPr>
          <a:xfrm>
            <a:off x="8139650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1" name="Google Shape;471;p26"/>
          <p:cNvCxnSpPr/>
          <p:nvPr/>
        </p:nvCxnSpPr>
        <p:spPr>
          <a:xfrm>
            <a:off x="8206875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2" name="Google Shape;472;p26"/>
          <p:cNvCxnSpPr/>
          <p:nvPr/>
        </p:nvCxnSpPr>
        <p:spPr>
          <a:xfrm>
            <a:off x="8515025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3" name="Google Shape;473;p26"/>
          <p:cNvCxnSpPr/>
          <p:nvPr/>
        </p:nvCxnSpPr>
        <p:spPr>
          <a:xfrm>
            <a:off x="8582250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4" name="Google Shape;474;p26"/>
          <p:cNvCxnSpPr/>
          <p:nvPr/>
        </p:nvCxnSpPr>
        <p:spPr>
          <a:xfrm>
            <a:off x="6589035" y="4317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5" name="Google Shape;475;p26"/>
          <p:cNvCxnSpPr/>
          <p:nvPr/>
        </p:nvCxnSpPr>
        <p:spPr>
          <a:xfrm>
            <a:off x="6589050" y="4989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6" name="Google Shape;476;p26"/>
          <p:cNvCxnSpPr/>
          <p:nvPr/>
        </p:nvCxnSpPr>
        <p:spPr>
          <a:xfrm>
            <a:off x="6589035" y="8070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7" name="Google Shape;477;p26"/>
          <p:cNvCxnSpPr/>
          <p:nvPr/>
        </p:nvCxnSpPr>
        <p:spPr>
          <a:xfrm>
            <a:off x="6589050" y="8743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8" name="Google Shape;478;p26"/>
          <p:cNvCxnSpPr/>
          <p:nvPr/>
        </p:nvCxnSpPr>
        <p:spPr>
          <a:xfrm>
            <a:off x="6546535" y="37534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9" name="Google Shape;479;p26"/>
          <p:cNvCxnSpPr/>
          <p:nvPr/>
        </p:nvCxnSpPr>
        <p:spPr>
          <a:xfrm>
            <a:off x="6546550" y="38206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0" name="Google Shape;480;p26"/>
          <p:cNvCxnSpPr/>
          <p:nvPr/>
        </p:nvCxnSpPr>
        <p:spPr>
          <a:xfrm>
            <a:off x="6546535" y="41287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1" name="Google Shape;481;p26"/>
          <p:cNvCxnSpPr/>
          <p:nvPr/>
        </p:nvCxnSpPr>
        <p:spPr>
          <a:xfrm>
            <a:off x="6546550" y="41960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2" name="Google Shape;482;p26"/>
          <p:cNvSpPr/>
          <p:nvPr/>
        </p:nvSpPr>
        <p:spPr>
          <a:xfrm>
            <a:off x="2295875" y="3159974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3" name="Google Shape;48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3160202" y="39885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26"/>
          <p:cNvSpPr/>
          <p:nvPr/>
        </p:nvSpPr>
        <p:spPr>
          <a:xfrm>
            <a:off x="685675" y="3158074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5" name="Google Shape;48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1550002" y="39866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Google Shape;486;p26"/>
          <p:cNvSpPr/>
          <p:nvPr/>
        </p:nvSpPr>
        <p:spPr>
          <a:xfrm>
            <a:off x="-1070100" y="3184099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7" name="Google Shape;48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-205773" y="4012682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26"/>
          <p:cNvSpPr/>
          <p:nvPr/>
        </p:nvSpPr>
        <p:spPr>
          <a:xfrm>
            <a:off x="4507524" y="420777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6"/>
          <p:cNvSpPr/>
          <p:nvPr/>
        </p:nvSpPr>
        <p:spPr>
          <a:xfrm>
            <a:off x="4581460" y="4268262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26"/>
          <p:cNvSpPr/>
          <p:nvPr/>
        </p:nvSpPr>
        <p:spPr>
          <a:xfrm>
            <a:off x="4581474" y="443339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26"/>
          <p:cNvSpPr/>
          <p:nvPr/>
        </p:nvSpPr>
        <p:spPr>
          <a:xfrm>
            <a:off x="4581474" y="4598537"/>
            <a:ext cx="115500" cy="123300"/>
          </a:xfrm>
          <a:prstGeom prst="ellipse">
            <a:avLst/>
          </a:prstGeom>
          <a:solidFill>
            <a:srgbClr val="0EC50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26"/>
          <p:cNvSpPr/>
          <p:nvPr/>
        </p:nvSpPr>
        <p:spPr>
          <a:xfrm>
            <a:off x="8450549" y="93222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26"/>
          <p:cNvSpPr/>
          <p:nvPr/>
        </p:nvSpPr>
        <p:spPr>
          <a:xfrm>
            <a:off x="8524485" y="992712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26"/>
          <p:cNvSpPr/>
          <p:nvPr/>
        </p:nvSpPr>
        <p:spPr>
          <a:xfrm>
            <a:off x="8524499" y="115784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26"/>
          <p:cNvSpPr/>
          <p:nvPr/>
        </p:nvSpPr>
        <p:spPr>
          <a:xfrm>
            <a:off x="8524499" y="1322987"/>
            <a:ext cx="115500" cy="123300"/>
          </a:xfrm>
          <a:prstGeom prst="ellipse">
            <a:avLst/>
          </a:prstGeom>
          <a:solidFill>
            <a:srgbClr val="0EC50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26"/>
          <p:cNvSpPr/>
          <p:nvPr/>
        </p:nvSpPr>
        <p:spPr>
          <a:xfrm>
            <a:off x="7893724" y="4536900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26"/>
          <p:cNvSpPr/>
          <p:nvPr/>
        </p:nvSpPr>
        <p:spPr>
          <a:xfrm>
            <a:off x="7967660" y="4597387"/>
            <a:ext cx="115500" cy="1233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26"/>
          <p:cNvSpPr/>
          <p:nvPr/>
        </p:nvSpPr>
        <p:spPr>
          <a:xfrm>
            <a:off x="7967674" y="4762524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26"/>
          <p:cNvSpPr/>
          <p:nvPr/>
        </p:nvSpPr>
        <p:spPr>
          <a:xfrm>
            <a:off x="7967674" y="4927662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26"/>
          <p:cNvSpPr/>
          <p:nvPr/>
        </p:nvSpPr>
        <p:spPr>
          <a:xfrm>
            <a:off x="4888437" y="83897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26"/>
          <p:cNvSpPr/>
          <p:nvPr/>
        </p:nvSpPr>
        <p:spPr>
          <a:xfrm>
            <a:off x="4962372" y="899462"/>
            <a:ext cx="115500" cy="1233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26"/>
          <p:cNvSpPr/>
          <p:nvPr/>
        </p:nvSpPr>
        <p:spPr>
          <a:xfrm>
            <a:off x="4962387" y="106459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26"/>
          <p:cNvSpPr/>
          <p:nvPr/>
        </p:nvSpPr>
        <p:spPr>
          <a:xfrm>
            <a:off x="4962387" y="1229737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4" name="Google Shape;504;p26"/>
          <p:cNvCxnSpPr/>
          <p:nvPr/>
        </p:nvCxnSpPr>
        <p:spPr>
          <a:xfrm rot="10800000">
            <a:off x="4431900" y="4885825"/>
            <a:ext cx="4146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05" name="Google Shape;50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7075" y="429049"/>
            <a:ext cx="986450" cy="106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6" name="Google Shape;50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7075" y="-158326"/>
            <a:ext cx="986450" cy="1064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7" name="Google Shape;507;p26"/>
          <p:cNvCxnSpPr/>
          <p:nvPr/>
        </p:nvCxnSpPr>
        <p:spPr>
          <a:xfrm flipH="1" rot="10800000">
            <a:off x="8411000" y="1626638"/>
            <a:ext cx="503100" cy="13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2" name="Google Shape;512;p27"/>
          <p:cNvCxnSpPr>
            <a:stCxn id="513" idx="6"/>
          </p:cNvCxnSpPr>
          <p:nvPr/>
        </p:nvCxnSpPr>
        <p:spPr>
          <a:xfrm flipH="1">
            <a:off x="-5725" y="4209674"/>
            <a:ext cx="4510500" cy="3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4" name="Google Shape;514;p27"/>
          <p:cNvSpPr/>
          <p:nvPr/>
        </p:nvSpPr>
        <p:spPr>
          <a:xfrm>
            <a:off x="4325500" y="3798900"/>
            <a:ext cx="13782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5" name="Google Shape;515;p27"/>
          <p:cNvCxnSpPr>
            <a:stCxn id="514" idx="0"/>
          </p:cNvCxnSpPr>
          <p:nvPr/>
        </p:nvCxnSpPr>
        <p:spPr>
          <a:xfrm flipH="1">
            <a:off x="11200" y="3798900"/>
            <a:ext cx="50034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6" name="Google Shape;516;p27"/>
          <p:cNvSpPr/>
          <p:nvPr/>
        </p:nvSpPr>
        <p:spPr>
          <a:xfrm flipH="1">
            <a:off x="7402560" y="3798900"/>
            <a:ext cx="14451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7" name="Google Shape;517;p27"/>
          <p:cNvCxnSpPr>
            <a:stCxn id="516" idx="0"/>
          </p:cNvCxnSpPr>
          <p:nvPr/>
        </p:nvCxnSpPr>
        <p:spPr>
          <a:xfrm>
            <a:off x="8125110" y="3798900"/>
            <a:ext cx="10413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8" name="Google Shape;518;p27"/>
          <p:cNvCxnSpPr>
            <a:stCxn id="516" idx="2"/>
          </p:cNvCxnSpPr>
          <p:nvPr/>
        </p:nvCxnSpPr>
        <p:spPr>
          <a:xfrm>
            <a:off x="740256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9" name="Google Shape;519;p27"/>
          <p:cNvCxnSpPr/>
          <p:nvPr/>
        </p:nvCxnSpPr>
        <p:spPr>
          <a:xfrm>
            <a:off x="570371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0" name="Google Shape;520;p27"/>
          <p:cNvSpPr/>
          <p:nvPr/>
        </p:nvSpPr>
        <p:spPr>
          <a:xfrm flipH="1" rot="10800000">
            <a:off x="4325499" y="644975"/>
            <a:ext cx="13782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1" name="Google Shape;521;p27"/>
          <p:cNvCxnSpPr>
            <a:stCxn id="520" idx="0"/>
          </p:cNvCxnSpPr>
          <p:nvPr/>
        </p:nvCxnSpPr>
        <p:spPr>
          <a:xfrm flipH="1">
            <a:off x="-22401" y="2236775"/>
            <a:ext cx="5037000" cy="26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2" name="Google Shape;522;p27"/>
          <p:cNvSpPr/>
          <p:nvPr/>
        </p:nvSpPr>
        <p:spPr>
          <a:xfrm rot="10800000">
            <a:off x="7402551" y="644975"/>
            <a:ext cx="14451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3" name="Google Shape;523;p27"/>
          <p:cNvCxnSpPr>
            <a:stCxn id="522" idx="0"/>
          </p:cNvCxnSpPr>
          <p:nvPr/>
        </p:nvCxnSpPr>
        <p:spPr>
          <a:xfrm flipH="1" rot="10800000">
            <a:off x="8125101" y="2223575"/>
            <a:ext cx="1041300" cy="13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4" name="Google Shape;524;p27"/>
          <p:cNvCxnSpPr>
            <a:stCxn id="522" idx="2"/>
          </p:cNvCxnSpPr>
          <p:nvPr/>
        </p:nvCxnSpPr>
        <p:spPr>
          <a:xfrm flipH="1" rot="10800000">
            <a:off x="7402551" y="605075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5" name="Google Shape;525;p27"/>
          <p:cNvCxnSpPr/>
          <p:nvPr/>
        </p:nvCxnSpPr>
        <p:spPr>
          <a:xfrm flipH="1" rot="10800000">
            <a:off x="5703706" y="605027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6" name="Google Shape;526;p27"/>
          <p:cNvSpPr/>
          <p:nvPr/>
        </p:nvSpPr>
        <p:spPr>
          <a:xfrm>
            <a:off x="4174037" y="4207775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7" name="Google Shape;527;p27"/>
          <p:cNvCxnSpPr>
            <a:stCxn id="526" idx="0"/>
          </p:cNvCxnSpPr>
          <p:nvPr/>
        </p:nvCxnSpPr>
        <p:spPr>
          <a:xfrm rot="10800000">
            <a:off x="3529937" y="4207775"/>
            <a:ext cx="120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8" name="Google Shape;528;p27"/>
          <p:cNvCxnSpPr/>
          <p:nvPr/>
        </p:nvCxnSpPr>
        <p:spPr>
          <a:xfrm flipH="1">
            <a:off x="5289056" y="4754964"/>
            <a:ext cx="900" cy="411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9" name="Google Shape;529;p27"/>
          <p:cNvSpPr/>
          <p:nvPr/>
        </p:nvSpPr>
        <p:spPr>
          <a:xfrm rot="10800000">
            <a:off x="7888056" y="672264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0" name="Google Shape;530;p27"/>
          <p:cNvCxnSpPr>
            <a:stCxn id="529" idx="0"/>
          </p:cNvCxnSpPr>
          <p:nvPr/>
        </p:nvCxnSpPr>
        <p:spPr>
          <a:xfrm>
            <a:off x="8446056" y="1766664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1" name="Google Shape;531;p27"/>
          <p:cNvCxnSpPr/>
          <p:nvPr/>
        </p:nvCxnSpPr>
        <p:spPr>
          <a:xfrm rot="10800000">
            <a:off x="7884537" y="644975"/>
            <a:ext cx="3600" cy="574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2" name="Google Shape;532;p27"/>
          <p:cNvSpPr/>
          <p:nvPr/>
        </p:nvSpPr>
        <p:spPr>
          <a:xfrm flipH="1" rot="10800000">
            <a:off x="4174025" y="644986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3" name="Google Shape;533;p27"/>
          <p:cNvCxnSpPr>
            <a:stCxn id="532" idx="0"/>
          </p:cNvCxnSpPr>
          <p:nvPr/>
        </p:nvCxnSpPr>
        <p:spPr>
          <a:xfrm flipH="1">
            <a:off x="-33775" y="1739386"/>
            <a:ext cx="4765800" cy="31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4" name="Google Shape;534;p27"/>
          <p:cNvCxnSpPr/>
          <p:nvPr/>
        </p:nvCxnSpPr>
        <p:spPr>
          <a:xfrm rot="10800000">
            <a:off x="5277944" y="638697"/>
            <a:ext cx="12000" cy="553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5" name="Google Shape;535;p27"/>
          <p:cNvSpPr/>
          <p:nvPr/>
        </p:nvSpPr>
        <p:spPr>
          <a:xfrm flipH="1">
            <a:off x="7802962" y="4211623"/>
            <a:ext cx="1116000" cy="1064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6" name="Google Shape;536;p27"/>
          <p:cNvCxnSpPr>
            <a:stCxn id="535" idx="0"/>
          </p:cNvCxnSpPr>
          <p:nvPr/>
        </p:nvCxnSpPr>
        <p:spPr>
          <a:xfrm flipH="1" rot="10800000">
            <a:off x="8360962" y="4207723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7" name="Google Shape;537;p27"/>
          <p:cNvCxnSpPr/>
          <p:nvPr/>
        </p:nvCxnSpPr>
        <p:spPr>
          <a:xfrm>
            <a:off x="7803038" y="4743650"/>
            <a:ext cx="7500" cy="399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8" name="Google Shape;538;p27"/>
          <p:cNvCxnSpPr/>
          <p:nvPr/>
        </p:nvCxnSpPr>
        <p:spPr>
          <a:xfrm>
            <a:off x="4572000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9" name="Google Shape;539;p27"/>
          <p:cNvCxnSpPr/>
          <p:nvPr/>
        </p:nvCxnSpPr>
        <p:spPr>
          <a:xfrm>
            <a:off x="4639225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0" name="Google Shape;540;p27"/>
          <p:cNvCxnSpPr/>
          <p:nvPr/>
        </p:nvCxnSpPr>
        <p:spPr>
          <a:xfrm>
            <a:off x="4947375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1" name="Google Shape;541;p27"/>
          <p:cNvCxnSpPr/>
          <p:nvPr/>
        </p:nvCxnSpPr>
        <p:spPr>
          <a:xfrm>
            <a:off x="5014600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2" name="Google Shape;542;p27"/>
          <p:cNvCxnSpPr/>
          <p:nvPr/>
        </p:nvCxnSpPr>
        <p:spPr>
          <a:xfrm>
            <a:off x="8139650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3" name="Google Shape;543;p27"/>
          <p:cNvCxnSpPr/>
          <p:nvPr/>
        </p:nvCxnSpPr>
        <p:spPr>
          <a:xfrm>
            <a:off x="8206875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4" name="Google Shape;544;p27"/>
          <p:cNvCxnSpPr/>
          <p:nvPr/>
        </p:nvCxnSpPr>
        <p:spPr>
          <a:xfrm>
            <a:off x="8515025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5" name="Google Shape;545;p27"/>
          <p:cNvCxnSpPr/>
          <p:nvPr/>
        </p:nvCxnSpPr>
        <p:spPr>
          <a:xfrm>
            <a:off x="8582250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6" name="Google Shape;546;p27"/>
          <p:cNvCxnSpPr/>
          <p:nvPr/>
        </p:nvCxnSpPr>
        <p:spPr>
          <a:xfrm>
            <a:off x="6546535" y="37534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7" name="Google Shape;547;p27"/>
          <p:cNvCxnSpPr/>
          <p:nvPr/>
        </p:nvCxnSpPr>
        <p:spPr>
          <a:xfrm>
            <a:off x="6546550" y="38206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8" name="Google Shape;548;p27"/>
          <p:cNvCxnSpPr/>
          <p:nvPr/>
        </p:nvCxnSpPr>
        <p:spPr>
          <a:xfrm>
            <a:off x="6546535" y="41287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9" name="Google Shape;549;p27"/>
          <p:cNvCxnSpPr/>
          <p:nvPr/>
        </p:nvCxnSpPr>
        <p:spPr>
          <a:xfrm>
            <a:off x="6546550" y="41960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3" name="Google Shape;513;p27"/>
          <p:cNvSpPr/>
          <p:nvPr/>
        </p:nvSpPr>
        <p:spPr>
          <a:xfrm>
            <a:off x="2295875" y="3159974"/>
            <a:ext cx="2208900" cy="2099400"/>
          </a:xfrm>
          <a:prstGeom prst="ellipse">
            <a:avLst/>
          </a:prstGeom>
          <a:gradFill>
            <a:gsLst>
              <a:gs pos="0">
                <a:srgbClr val="93C47D"/>
              </a:gs>
              <a:gs pos="10000">
                <a:srgbClr val="D9EAD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0" name="Google Shape;55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3160202" y="39885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1" name="Google Shape;551;p27"/>
          <p:cNvSpPr/>
          <p:nvPr/>
        </p:nvSpPr>
        <p:spPr>
          <a:xfrm>
            <a:off x="685675" y="3158074"/>
            <a:ext cx="2208900" cy="2099400"/>
          </a:xfrm>
          <a:prstGeom prst="ellipse">
            <a:avLst/>
          </a:prstGeom>
          <a:gradFill>
            <a:gsLst>
              <a:gs pos="0">
                <a:srgbClr val="93C47D"/>
              </a:gs>
              <a:gs pos="54000">
                <a:srgbClr val="D9EAD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2" name="Google Shape;55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1550002" y="39866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Google Shape;553;p27"/>
          <p:cNvSpPr/>
          <p:nvPr/>
        </p:nvSpPr>
        <p:spPr>
          <a:xfrm>
            <a:off x="-1070100" y="3184099"/>
            <a:ext cx="2208900" cy="2099400"/>
          </a:xfrm>
          <a:prstGeom prst="ellipse">
            <a:avLst/>
          </a:prstGeom>
          <a:gradFill>
            <a:gsLst>
              <a:gs pos="0">
                <a:srgbClr val="93C47D"/>
              </a:gs>
              <a:gs pos="79000">
                <a:srgbClr val="D9EAD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4" name="Google Shape;5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-205773" y="4012682"/>
            <a:ext cx="480071" cy="490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5" name="Google Shape;555;p27"/>
          <p:cNvCxnSpPr/>
          <p:nvPr/>
        </p:nvCxnSpPr>
        <p:spPr>
          <a:xfrm>
            <a:off x="6589035" y="4317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6" name="Google Shape;556;p27"/>
          <p:cNvCxnSpPr/>
          <p:nvPr/>
        </p:nvCxnSpPr>
        <p:spPr>
          <a:xfrm>
            <a:off x="6589050" y="4989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7" name="Google Shape;557;p27"/>
          <p:cNvCxnSpPr/>
          <p:nvPr/>
        </p:nvCxnSpPr>
        <p:spPr>
          <a:xfrm>
            <a:off x="6589035" y="8070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8" name="Google Shape;558;p27"/>
          <p:cNvCxnSpPr/>
          <p:nvPr/>
        </p:nvCxnSpPr>
        <p:spPr>
          <a:xfrm>
            <a:off x="6589050" y="8743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9" name="Google Shape;559;p27"/>
          <p:cNvSpPr/>
          <p:nvPr/>
        </p:nvSpPr>
        <p:spPr>
          <a:xfrm>
            <a:off x="4507524" y="420777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27"/>
          <p:cNvSpPr/>
          <p:nvPr/>
        </p:nvSpPr>
        <p:spPr>
          <a:xfrm>
            <a:off x="4581460" y="4268262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27"/>
          <p:cNvSpPr/>
          <p:nvPr/>
        </p:nvSpPr>
        <p:spPr>
          <a:xfrm>
            <a:off x="4581474" y="443339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27"/>
          <p:cNvSpPr/>
          <p:nvPr/>
        </p:nvSpPr>
        <p:spPr>
          <a:xfrm>
            <a:off x="4581474" y="4598537"/>
            <a:ext cx="115500" cy="123300"/>
          </a:xfrm>
          <a:prstGeom prst="ellipse">
            <a:avLst/>
          </a:prstGeom>
          <a:solidFill>
            <a:srgbClr val="0EC50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27"/>
          <p:cNvSpPr/>
          <p:nvPr/>
        </p:nvSpPr>
        <p:spPr>
          <a:xfrm>
            <a:off x="8450549" y="93222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27"/>
          <p:cNvSpPr/>
          <p:nvPr/>
        </p:nvSpPr>
        <p:spPr>
          <a:xfrm>
            <a:off x="8524485" y="992712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27"/>
          <p:cNvSpPr/>
          <p:nvPr/>
        </p:nvSpPr>
        <p:spPr>
          <a:xfrm>
            <a:off x="8524499" y="115784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27"/>
          <p:cNvSpPr/>
          <p:nvPr/>
        </p:nvSpPr>
        <p:spPr>
          <a:xfrm>
            <a:off x="8524499" y="1322987"/>
            <a:ext cx="115500" cy="123300"/>
          </a:xfrm>
          <a:prstGeom prst="ellipse">
            <a:avLst/>
          </a:prstGeom>
          <a:solidFill>
            <a:srgbClr val="0EC50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27"/>
          <p:cNvSpPr/>
          <p:nvPr/>
        </p:nvSpPr>
        <p:spPr>
          <a:xfrm>
            <a:off x="7893724" y="4536900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27"/>
          <p:cNvSpPr/>
          <p:nvPr/>
        </p:nvSpPr>
        <p:spPr>
          <a:xfrm>
            <a:off x="7967660" y="4597387"/>
            <a:ext cx="115500" cy="1233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27"/>
          <p:cNvSpPr/>
          <p:nvPr/>
        </p:nvSpPr>
        <p:spPr>
          <a:xfrm>
            <a:off x="7967674" y="4762524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27"/>
          <p:cNvSpPr/>
          <p:nvPr/>
        </p:nvSpPr>
        <p:spPr>
          <a:xfrm>
            <a:off x="7967674" y="4927662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27"/>
          <p:cNvSpPr/>
          <p:nvPr/>
        </p:nvSpPr>
        <p:spPr>
          <a:xfrm>
            <a:off x="4888437" y="83897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27"/>
          <p:cNvSpPr/>
          <p:nvPr/>
        </p:nvSpPr>
        <p:spPr>
          <a:xfrm>
            <a:off x="4962372" y="899462"/>
            <a:ext cx="115500" cy="1233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27"/>
          <p:cNvSpPr/>
          <p:nvPr/>
        </p:nvSpPr>
        <p:spPr>
          <a:xfrm>
            <a:off x="4962387" y="106459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27"/>
          <p:cNvSpPr/>
          <p:nvPr/>
        </p:nvSpPr>
        <p:spPr>
          <a:xfrm>
            <a:off x="4962387" y="1229737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5" name="Google Shape;575;p27"/>
          <p:cNvCxnSpPr/>
          <p:nvPr/>
        </p:nvCxnSpPr>
        <p:spPr>
          <a:xfrm rot="10800000">
            <a:off x="4431900" y="4885825"/>
            <a:ext cx="4146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6" name="Google Shape;576;p27"/>
          <p:cNvCxnSpPr/>
          <p:nvPr/>
        </p:nvCxnSpPr>
        <p:spPr>
          <a:xfrm flipH="1" rot="10800000">
            <a:off x="8411000" y="1626638"/>
            <a:ext cx="503100" cy="13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77" name="Google Shape;57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7075" y="429049"/>
            <a:ext cx="986450" cy="106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7075" y="-158326"/>
            <a:ext cx="986450" cy="106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585536" y="2111520"/>
            <a:ext cx="2937262" cy="2023455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27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Prioritize Road Users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5" name="Google Shape;585;p28"/>
          <p:cNvCxnSpPr>
            <a:stCxn id="586" idx="6"/>
          </p:cNvCxnSpPr>
          <p:nvPr/>
        </p:nvCxnSpPr>
        <p:spPr>
          <a:xfrm flipH="1">
            <a:off x="-5725" y="4209674"/>
            <a:ext cx="4510500" cy="3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7" name="Google Shape;587;p28"/>
          <p:cNvSpPr/>
          <p:nvPr/>
        </p:nvSpPr>
        <p:spPr>
          <a:xfrm>
            <a:off x="4325500" y="3798900"/>
            <a:ext cx="13782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8" name="Google Shape;588;p28"/>
          <p:cNvCxnSpPr>
            <a:stCxn id="587" idx="0"/>
          </p:cNvCxnSpPr>
          <p:nvPr/>
        </p:nvCxnSpPr>
        <p:spPr>
          <a:xfrm flipH="1">
            <a:off x="11200" y="3798900"/>
            <a:ext cx="50034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9" name="Google Shape;589;p28"/>
          <p:cNvSpPr/>
          <p:nvPr/>
        </p:nvSpPr>
        <p:spPr>
          <a:xfrm flipH="1">
            <a:off x="7402560" y="3798900"/>
            <a:ext cx="14451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0" name="Google Shape;590;p28"/>
          <p:cNvCxnSpPr>
            <a:stCxn id="589" idx="0"/>
          </p:cNvCxnSpPr>
          <p:nvPr/>
        </p:nvCxnSpPr>
        <p:spPr>
          <a:xfrm>
            <a:off x="8125110" y="3798900"/>
            <a:ext cx="10413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1" name="Google Shape;591;p28"/>
          <p:cNvCxnSpPr>
            <a:stCxn id="589" idx="2"/>
          </p:cNvCxnSpPr>
          <p:nvPr/>
        </p:nvCxnSpPr>
        <p:spPr>
          <a:xfrm>
            <a:off x="740256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2" name="Google Shape;592;p28"/>
          <p:cNvCxnSpPr/>
          <p:nvPr/>
        </p:nvCxnSpPr>
        <p:spPr>
          <a:xfrm>
            <a:off x="570371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3" name="Google Shape;593;p28"/>
          <p:cNvSpPr/>
          <p:nvPr/>
        </p:nvSpPr>
        <p:spPr>
          <a:xfrm flipH="1" rot="10800000">
            <a:off x="4325499" y="644975"/>
            <a:ext cx="13782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4" name="Google Shape;594;p28"/>
          <p:cNvCxnSpPr>
            <a:stCxn id="593" idx="0"/>
          </p:cNvCxnSpPr>
          <p:nvPr/>
        </p:nvCxnSpPr>
        <p:spPr>
          <a:xfrm flipH="1">
            <a:off x="-22401" y="2236775"/>
            <a:ext cx="5037000" cy="26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5" name="Google Shape;595;p28"/>
          <p:cNvSpPr/>
          <p:nvPr/>
        </p:nvSpPr>
        <p:spPr>
          <a:xfrm rot="10800000">
            <a:off x="7402551" y="644975"/>
            <a:ext cx="14451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6" name="Google Shape;596;p28"/>
          <p:cNvCxnSpPr>
            <a:stCxn id="595" idx="0"/>
          </p:cNvCxnSpPr>
          <p:nvPr/>
        </p:nvCxnSpPr>
        <p:spPr>
          <a:xfrm flipH="1" rot="10800000">
            <a:off x="8125101" y="2223575"/>
            <a:ext cx="1041300" cy="13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7" name="Google Shape;597;p28"/>
          <p:cNvCxnSpPr>
            <a:stCxn id="595" idx="2"/>
          </p:cNvCxnSpPr>
          <p:nvPr/>
        </p:nvCxnSpPr>
        <p:spPr>
          <a:xfrm flipH="1" rot="10800000">
            <a:off x="7402551" y="605075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8" name="Google Shape;598;p28"/>
          <p:cNvCxnSpPr/>
          <p:nvPr/>
        </p:nvCxnSpPr>
        <p:spPr>
          <a:xfrm flipH="1" rot="10800000">
            <a:off x="5703706" y="605027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9" name="Google Shape;599;p28"/>
          <p:cNvSpPr/>
          <p:nvPr/>
        </p:nvSpPr>
        <p:spPr>
          <a:xfrm>
            <a:off x="4174037" y="4207775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0" name="Google Shape;600;p28"/>
          <p:cNvCxnSpPr>
            <a:stCxn id="599" idx="0"/>
          </p:cNvCxnSpPr>
          <p:nvPr/>
        </p:nvCxnSpPr>
        <p:spPr>
          <a:xfrm rot="10800000">
            <a:off x="3529937" y="4207775"/>
            <a:ext cx="120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1" name="Google Shape;601;p28"/>
          <p:cNvCxnSpPr/>
          <p:nvPr/>
        </p:nvCxnSpPr>
        <p:spPr>
          <a:xfrm flipH="1">
            <a:off x="5289056" y="4754964"/>
            <a:ext cx="900" cy="411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2" name="Google Shape;602;p28"/>
          <p:cNvSpPr/>
          <p:nvPr/>
        </p:nvSpPr>
        <p:spPr>
          <a:xfrm rot="10800000">
            <a:off x="7888056" y="672264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3" name="Google Shape;603;p28"/>
          <p:cNvCxnSpPr>
            <a:stCxn id="602" idx="0"/>
          </p:cNvCxnSpPr>
          <p:nvPr/>
        </p:nvCxnSpPr>
        <p:spPr>
          <a:xfrm>
            <a:off x="8446056" y="1766664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4" name="Google Shape;604;p28"/>
          <p:cNvCxnSpPr/>
          <p:nvPr/>
        </p:nvCxnSpPr>
        <p:spPr>
          <a:xfrm rot="10800000">
            <a:off x="7884537" y="644975"/>
            <a:ext cx="3600" cy="574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5" name="Google Shape;605;p28"/>
          <p:cNvSpPr/>
          <p:nvPr/>
        </p:nvSpPr>
        <p:spPr>
          <a:xfrm flipH="1" rot="10800000">
            <a:off x="4174025" y="644986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6" name="Google Shape;606;p28"/>
          <p:cNvCxnSpPr>
            <a:stCxn id="605" idx="0"/>
          </p:cNvCxnSpPr>
          <p:nvPr/>
        </p:nvCxnSpPr>
        <p:spPr>
          <a:xfrm flipH="1">
            <a:off x="-33775" y="1739386"/>
            <a:ext cx="4765800" cy="31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7" name="Google Shape;607;p28"/>
          <p:cNvCxnSpPr/>
          <p:nvPr/>
        </p:nvCxnSpPr>
        <p:spPr>
          <a:xfrm rot="10800000">
            <a:off x="5277944" y="638697"/>
            <a:ext cx="12000" cy="553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8" name="Google Shape;608;p28"/>
          <p:cNvSpPr/>
          <p:nvPr/>
        </p:nvSpPr>
        <p:spPr>
          <a:xfrm flipH="1">
            <a:off x="7802962" y="4211623"/>
            <a:ext cx="1116000" cy="1064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9" name="Google Shape;609;p28"/>
          <p:cNvCxnSpPr>
            <a:stCxn id="608" idx="0"/>
          </p:cNvCxnSpPr>
          <p:nvPr/>
        </p:nvCxnSpPr>
        <p:spPr>
          <a:xfrm flipH="1" rot="10800000">
            <a:off x="8360962" y="4207723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0" name="Google Shape;610;p28"/>
          <p:cNvCxnSpPr/>
          <p:nvPr/>
        </p:nvCxnSpPr>
        <p:spPr>
          <a:xfrm>
            <a:off x="7803038" y="4743650"/>
            <a:ext cx="7500" cy="399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1" name="Google Shape;611;p28"/>
          <p:cNvCxnSpPr/>
          <p:nvPr/>
        </p:nvCxnSpPr>
        <p:spPr>
          <a:xfrm>
            <a:off x="4572000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2" name="Google Shape;612;p28"/>
          <p:cNvCxnSpPr/>
          <p:nvPr/>
        </p:nvCxnSpPr>
        <p:spPr>
          <a:xfrm>
            <a:off x="4639225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3" name="Google Shape;613;p28"/>
          <p:cNvCxnSpPr/>
          <p:nvPr/>
        </p:nvCxnSpPr>
        <p:spPr>
          <a:xfrm>
            <a:off x="4947375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28"/>
          <p:cNvCxnSpPr/>
          <p:nvPr/>
        </p:nvCxnSpPr>
        <p:spPr>
          <a:xfrm>
            <a:off x="5014600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28"/>
          <p:cNvCxnSpPr/>
          <p:nvPr/>
        </p:nvCxnSpPr>
        <p:spPr>
          <a:xfrm>
            <a:off x="8139650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6" name="Google Shape;616;p28"/>
          <p:cNvCxnSpPr/>
          <p:nvPr/>
        </p:nvCxnSpPr>
        <p:spPr>
          <a:xfrm>
            <a:off x="8206875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7" name="Google Shape;617;p28"/>
          <p:cNvCxnSpPr/>
          <p:nvPr/>
        </p:nvCxnSpPr>
        <p:spPr>
          <a:xfrm>
            <a:off x="8515025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8" name="Google Shape;618;p28"/>
          <p:cNvCxnSpPr/>
          <p:nvPr/>
        </p:nvCxnSpPr>
        <p:spPr>
          <a:xfrm>
            <a:off x="8582250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9" name="Google Shape;619;p28"/>
          <p:cNvCxnSpPr/>
          <p:nvPr/>
        </p:nvCxnSpPr>
        <p:spPr>
          <a:xfrm>
            <a:off x="6546535" y="37534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0" name="Google Shape;620;p28"/>
          <p:cNvCxnSpPr/>
          <p:nvPr/>
        </p:nvCxnSpPr>
        <p:spPr>
          <a:xfrm>
            <a:off x="6546550" y="38206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1" name="Google Shape;621;p28"/>
          <p:cNvCxnSpPr/>
          <p:nvPr/>
        </p:nvCxnSpPr>
        <p:spPr>
          <a:xfrm>
            <a:off x="6546535" y="41287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2" name="Google Shape;622;p28"/>
          <p:cNvCxnSpPr/>
          <p:nvPr/>
        </p:nvCxnSpPr>
        <p:spPr>
          <a:xfrm>
            <a:off x="6546550" y="41960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6" name="Google Shape;586;p28"/>
          <p:cNvSpPr/>
          <p:nvPr/>
        </p:nvSpPr>
        <p:spPr>
          <a:xfrm>
            <a:off x="2295875" y="3159974"/>
            <a:ext cx="2208900" cy="2099400"/>
          </a:xfrm>
          <a:prstGeom prst="ellipse">
            <a:avLst/>
          </a:prstGeom>
          <a:gradFill>
            <a:gsLst>
              <a:gs pos="0">
                <a:srgbClr val="93C47D"/>
              </a:gs>
              <a:gs pos="79000">
                <a:srgbClr val="D9EAD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3" name="Google Shape;62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3160202" y="39885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624" name="Google Shape;624;p28"/>
          <p:cNvSpPr/>
          <p:nvPr/>
        </p:nvSpPr>
        <p:spPr>
          <a:xfrm>
            <a:off x="685675" y="3158074"/>
            <a:ext cx="2208900" cy="2099400"/>
          </a:xfrm>
          <a:prstGeom prst="ellipse">
            <a:avLst/>
          </a:prstGeom>
          <a:gradFill>
            <a:gsLst>
              <a:gs pos="0">
                <a:srgbClr val="93C47D"/>
              </a:gs>
              <a:gs pos="10000">
                <a:srgbClr val="D9EAD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5" name="Google Shape;62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1550002" y="39866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626" name="Google Shape;626;p28"/>
          <p:cNvSpPr/>
          <p:nvPr/>
        </p:nvSpPr>
        <p:spPr>
          <a:xfrm>
            <a:off x="-1070100" y="3184099"/>
            <a:ext cx="2208900" cy="2099400"/>
          </a:xfrm>
          <a:prstGeom prst="ellipse">
            <a:avLst/>
          </a:prstGeom>
          <a:gradFill>
            <a:gsLst>
              <a:gs pos="0">
                <a:srgbClr val="93C47D"/>
              </a:gs>
              <a:gs pos="10000">
                <a:srgbClr val="D9EAD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7" name="Google Shape;62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-205773" y="4012682"/>
            <a:ext cx="480071" cy="490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8" name="Google Shape;628;p28"/>
          <p:cNvCxnSpPr/>
          <p:nvPr/>
        </p:nvCxnSpPr>
        <p:spPr>
          <a:xfrm>
            <a:off x="6589035" y="4317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9" name="Google Shape;629;p28"/>
          <p:cNvCxnSpPr/>
          <p:nvPr/>
        </p:nvCxnSpPr>
        <p:spPr>
          <a:xfrm>
            <a:off x="6589050" y="4989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0" name="Google Shape;630;p28"/>
          <p:cNvCxnSpPr/>
          <p:nvPr/>
        </p:nvCxnSpPr>
        <p:spPr>
          <a:xfrm>
            <a:off x="6589035" y="8070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1" name="Google Shape;631;p28"/>
          <p:cNvCxnSpPr/>
          <p:nvPr/>
        </p:nvCxnSpPr>
        <p:spPr>
          <a:xfrm>
            <a:off x="6589050" y="8743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2" name="Google Shape;632;p28"/>
          <p:cNvSpPr/>
          <p:nvPr/>
        </p:nvSpPr>
        <p:spPr>
          <a:xfrm>
            <a:off x="4507524" y="420777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28"/>
          <p:cNvSpPr/>
          <p:nvPr/>
        </p:nvSpPr>
        <p:spPr>
          <a:xfrm>
            <a:off x="4581460" y="4268262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28"/>
          <p:cNvSpPr/>
          <p:nvPr/>
        </p:nvSpPr>
        <p:spPr>
          <a:xfrm>
            <a:off x="4581474" y="443339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28"/>
          <p:cNvSpPr/>
          <p:nvPr/>
        </p:nvSpPr>
        <p:spPr>
          <a:xfrm>
            <a:off x="4581474" y="4598537"/>
            <a:ext cx="115500" cy="123300"/>
          </a:xfrm>
          <a:prstGeom prst="ellipse">
            <a:avLst/>
          </a:prstGeom>
          <a:solidFill>
            <a:srgbClr val="0EC50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28"/>
          <p:cNvSpPr/>
          <p:nvPr/>
        </p:nvSpPr>
        <p:spPr>
          <a:xfrm>
            <a:off x="8450549" y="93222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28"/>
          <p:cNvSpPr/>
          <p:nvPr/>
        </p:nvSpPr>
        <p:spPr>
          <a:xfrm>
            <a:off x="8524485" y="992712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28"/>
          <p:cNvSpPr/>
          <p:nvPr/>
        </p:nvSpPr>
        <p:spPr>
          <a:xfrm>
            <a:off x="8524499" y="115784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28"/>
          <p:cNvSpPr/>
          <p:nvPr/>
        </p:nvSpPr>
        <p:spPr>
          <a:xfrm>
            <a:off x="8524499" y="1322987"/>
            <a:ext cx="115500" cy="123300"/>
          </a:xfrm>
          <a:prstGeom prst="ellipse">
            <a:avLst/>
          </a:prstGeom>
          <a:solidFill>
            <a:srgbClr val="0EC50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28"/>
          <p:cNvSpPr/>
          <p:nvPr/>
        </p:nvSpPr>
        <p:spPr>
          <a:xfrm>
            <a:off x="7893724" y="4536900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28"/>
          <p:cNvSpPr/>
          <p:nvPr/>
        </p:nvSpPr>
        <p:spPr>
          <a:xfrm>
            <a:off x="7967660" y="4597387"/>
            <a:ext cx="115500" cy="1233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28"/>
          <p:cNvSpPr/>
          <p:nvPr/>
        </p:nvSpPr>
        <p:spPr>
          <a:xfrm>
            <a:off x="7967674" y="4762524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28"/>
          <p:cNvSpPr/>
          <p:nvPr/>
        </p:nvSpPr>
        <p:spPr>
          <a:xfrm>
            <a:off x="7967674" y="4927662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28"/>
          <p:cNvSpPr/>
          <p:nvPr/>
        </p:nvSpPr>
        <p:spPr>
          <a:xfrm>
            <a:off x="4888437" y="83897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28"/>
          <p:cNvSpPr/>
          <p:nvPr/>
        </p:nvSpPr>
        <p:spPr>
          <a:xfrm>
            <a:off x="4962372" y="899462"/>
            <a:ext cx="115500" cy="1233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28"/>
          <p:cNvSpPr/>
          <p:nvPr/>
        </p:nvSpPr>
        <p:spPr>
          <a:xfrm>
            <a:off x="4962387" y="106459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28"/>
          <p:cNvSpPr/>
          <p:nvPr/>
        </p:nvSpPr>
        <p:spPr>
          <a:xfrm>
            <a:off x="4962387" y="1229737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8" name="Google Shape;648;p28"/>
          <p:cNvCxnSpPr/>
          <p:nvPr/>
        </p:nvCxnSpPr>
        <p:spPr>
          <a:xfrm rot="10800000">
            <a:off x="4431900" y="4885825"/>
            <a:ext cx="4146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649" name="Google Shape;64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7075" y="429049"/>
            <a:ext cx="986450" cy="106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0" name="Google Shape;65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7075" y="-158326"/>
            <a:ext cx="986450" cy="106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1" name="Google Shape;65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36164" y="2074658"/>
            <a:ext cx="2937262" cy="2023455"/>
          </a:xfrm>
          <a:prstGeom prst="rect">
            <a:avLst/>
          </a:prstGeom>
          <a:noFill/>
          <a:ln>
            <a:noFill/>
          </a:ln>
        </p:spPr>
      </p:pic>
      <p:sp>
        <p:nvSpPr>
          <p:cNvPr id="652" name="Google Shape;652;p28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Prioritize Road Users</a:t>
            </a:r>
            <a:endParaRPr/>
          </a:p>
        </p:txBody>
      </p:sp>
      <p:cxnSp>
        <p:nvCxnSpPr>
          <p:cNvPr id="653" name="Google Shape;653;p28"/>
          <p:cNvCxnSpPr/>
          <p:nvPr/>
        </p:nvCxnSpPr>
        <p:spPr>
          <a:xfrm flipH="1" rot="10800000">
            <a:off x="8411000" y="1626638"/>
            <a:ext cx="503100" cy="13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8" name="Google Shape;658;p29"/>
          <p:cNvCxnSpPr>
            <a:stCxn id="659" idx="6"/>
          </p:cNvCxnSpPr>
          <p:nvPr/>
        </p:nvCxnSpPr>
        <p:spPr>
          <a:xfrm flipH="1">
            <a:off x="-5725" y="4209674"/>
            <a:ext cx="4510500" cy="3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0" name="Google Shape;660;p29"/>
          <p:cNvSpPr/>
          <p:nvPr/>
        </p:nvSpPr>
        <p:spPr>
          <a:xfrm>
            <a:off x="4325500" y="3798900"/>
            <a:ext cx="13782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1" name="Google Shape;661;p29"/>
          <p:cNvCxnSpPr>
            <a:stCxn id="660" idx="0"/>
          </p:cNvCxnSpPr>
          <p:nvPr/>
        </p:nvCxnSpPr>
        <p:spPr>
          <a:xfrm flipH="1">
            <a:off x="11200" y="3798900"/>
            <a:ext cx="50034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2" name="Google Shape;662;p29"/>
          <p:cNvSpPr/>
          <p:nvPr/>
        </p:nvSpPr>
        <p:spPr>
          <a:xfrm flipH="1">
            <a:off x="7402560" y="3798900"/>
            <a:ext cx="14451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3" name="Google Shape;663;p29"/>
          <p:cNvCxnSpPr>
            <a:stCxn id="662" idx="0"/>
          </p:cNvCxnSpPr>
          <p:nvPr/>
        </p:nvCxnSpPr>
        <p:spPr>
          <a:xfrm>
            <a:off x="8125110" y="3798900"/>
            <a:ext cx="10413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4" name="Google Shape;664;p29"/>
          <p:cNvCxnSpPr>
            <a:stCxn id="662" idx="2"/>
          </p:cNvCxnSpPr>
          <p:nvPr/>
        </p:nvCxnSpPr>
        <p:spPr>
          <a:xfrm>
            <a:off x="740256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5" name="Google Shape;665;p29"/>
          <p:cNvCxnSpPr/>
          <p:nvPr/>
        </p:nvCxnSpPr>
        <p:spPr>
          <a:xfrm>
            <a:off x="570371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6" name="Google Shape;666;p29"/>
          <p:cNvSpPr/>
          <p:nvPr/>
        </p:nvSpPr>
        <p:spPr>
          <a:xfrm flipH="1" rot="10800000">
            <a:off x="4325499" y="644975"/>
            <a:ext cx="13782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7" name="Google Shape;667;p29"/>
          <p:cNvCxnSpPr>
            <a:stCxn id="666" idx="0"/>
          </p:cNvCxnSpPr>
          <p:nvPr/>
        </p:nvCxnSpPr>
        <p:spPr>
          <a:xfrm flipH="1">
            <a:off x="-22401" y="2236775"/>
            <a:ext cx="5037000" cy="26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8" name="Google Shape;668;p29"/>
          <p:cNvSpPr/>
          <p:nvPr/>
        </p:nvSpPr>
        <p:spPr>
          <a:xfrm rot="10800000">
            <a:off x="7402551" y="644975"/>
            <a:ext cx="14451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9" name="Google Shape;669;p29"/>
          <p:cNvCxnSpPr>
            <a:stCxn id="668" idx="0"/>
          </p:cNvCxnSpPr>
          <p:nvPr/>
        </p:nvCxnSpPr>
        <p:spPr>
          <a:xfrm flipH="1" rot="10800000">
            <a:off x="8125101" y="2223575"/>
            <a:ext cx="1041300" cy="13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0" name="Google Shape;670;p29"/>
          <p:cNvCxnSpPr>
            <a:stCxn id="668" idx="2"/>
          </p:cNvCxnSpPr>
          <p:nvPr/>
        </p:nvCxnSpPr>
        <p:spPr>
          <a:xfrm flipH="1" rot="10800000">
            <a:off x="7402551" y="605075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1" name="Google Shape;671;p29"/>
          <p:cNvCxnSpPr/>
          <p:nvPr/>
        </p:nvCxnSpPr>
        <p:spPr>
          <a:xfrm flipH="1" rot="10800000">
            <a:off x="5703706" y="605027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2" name="Google Shape;672;p29"/>
          <p:cNvSpPr/>
          <p:nvPr/>
        </p:nvSpPr>
        <p:spPr>
          <a:xfrm>
            <a:off x="4174037" y="4207775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3" name="Google Shape;673;p29"/>
          <p:cNvCxnSpPr>
            <a:stCxn id="672" idx="0"/>
          </p:cNvCxnSpPr>
          <p:nvPr/>
        </p:nvCxnSpPr>
        <p:spPr>
          <a:xfrm rot="10800000">
            <a:off x="3529937" y="4207775"/>
            <a:ext cx="120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4" name="Google Shape;674;p29"/>
          <p:cNvCxnSpPr/>
          <p:nvPr/>
        </p:nvCxnSpPr>
        <p:spPr>
          <a:xfrm flipH="1">
            <a:off x="5289056" y="4754964"/>
            <a:ext cx="900" cy="411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5" name="Google Shape;675;p29"/>
          <p:cNvSpPr/>
          <p:nvPr/>
        </p:nvSpPr>
        <p:spPr>
          <a:xfrm rot="10800000">
            <a:off x="7888056" y="672264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6" name="Google Shape;676;p29"/>
          <p:cNvCxnSpPr>
            <a:stCxn id="675" idx="0"/>
          </p:cNvCxnSpPr>
          <p:nvPr/>
        </p:nvCxnSpPr>
        <p:spPr>
          <a:xfrm>
            <a:off x="8446056" y="1766664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7" name="Google Shape;677;p29"/>
          <p:cNvCxnSpPr/>
          <p:nvPr/>
        </p:nvCxnSpPr>
        <p:spPr>
          <a:xfrm rot="10800000">
            <a:off x="7884537" y="644975"/>
            <a:ext cx="3600" cy="574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8" name="Google Shape;678;p29"/>
          <p:cNvSpPr/>
          <p:nvPr/>
        </p:nvSpPr>
        <p:spPr>
          <a:xfrm flipH="1" rot="10800000">
            <a:off x="4174025" y="644986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9" name="Google Shape;679;p29"/>
          <p:cNvCxnSpPr>
            <a:stCxn id="678" idx="0"/>
          </p:cNvCxnSpPr>
          <p:nvPr/>
        </p:nvCxnSpPr>
        <p:spPr>
          <a:xfrm flipH="1">
            <a:off x="-33775" y="1739386"/>
            <a:ext cx="4765800" cy="31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0" name="Google Shape;680;p29"/>
          <p:cNvCxnSpPr/>
          <p:nvPr/>
        </p:nvCxnSpPr>
        <p:spPr>
          <a:xfrm rot="10800000">
            <a:off x="5277944" y="638697"/>
            <a:ext cx="12000" cy="553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1" name="Google Shape;681;p29"/>
          <p:cNvSpPr/>
          <p:nvPr/>
        </p:nvSpPr>
        <p:spPr>
          <a:xfrm flipH="1">
            <a:off x="7802962" y="4211623"/>
            <a:ext cx="1116000" cy="1064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2" name="Google Shape;682;p29"/>
          <p:cNvCxnSpPr>
            <a:stCxn id="681" idx="0"/>
          </p:cNvCxnSpPr>
          <p:nvPr/>
        </p:nvCxnSpPr>
        <p:spPr>
          <a:xfrm flipH="1" rot="10800000">
            <a:off x="8360962" y="4207723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3" name="Google Shape;683;p29"/>
          <p:cNvCxnSpPr/>
          <p:nvPr/>
        </p:nvCxnSpPr>
        <p:spPr>
          <a:xfrm>
            <a:off x="7803038" y="4743650"/>
            <a:ext cx="7500" cy="399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4" name="Google Shape;684;p29"/>
          <p:cNvCxnSpPr/>
          <p:nvPr/>
        </p:nvCxnSpPr>
        <p:spPr>
          <a:xfrm>
            <a:off x="4572000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5" name="Google Shape;685;p29"/>
          <p:cNvCxnSpPr/>
          <p:nvPr/>
        </p:nvCxnSpPr>
        <p:spPr>
          <a:xfrm>
            <a:off x="4639225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6" name="Google Shape;686;p29"/>
          <p:cNvCxnSpPr/>
          <p:nvPr/>
        </p:nvCxnSpPr>
        <p:spPr>
          <a:xfrm>
            <a:off x="4947375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7" name="Google Shape;687;p29"/>
          <p:cNvCxnSpPr/>
          <p:nvPr/>
        </p:nvCxnSpPr>
        <p:spPr>
          <a:xfrm>
            <a:off x="5014600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8" name="Google Shape;688;p29"/>
          <p:cNvCxnSpPr/>
          <p:nvPr/>
        </p:nvCxnSpPr>
        <p:spPr>
          <a:xfrm>
            <a:off x="8139650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9" name="Google Shape;689;p29"/>
          <p:cNvCxnSpPr/>
          <p:nvPr/>
        </p:nvCxnSpPr>
        <p:spPr>
          <a:xfrm>
            <a:off x="8206875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0" name="Google Shape;690;p29"/>
          <p:cNvCxnSpPr/>
          <p:nvPr/>
        </p:nvCxnSpPr>
        <p:spPr>
          <a:xfrm>
            <a:off x="8515025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1" name="Google Shape;691;p29"/>
          <p:cNvCxnSpPr/>
          <p:nvPr/>
        </p:nvCxnSpPr>
        <p:spPr>
          <a:xfrm>
            <a:off x="8582250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2" name="Google Shape;692;p29"/>
          <p:cNvCxnSpPr/>
          <p:nvPr/>
        </p:nvCxnSpPr>
        <p:spPr>
          <a:xfrm>
            <a:off x="6546535" y="37534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3" name="Google Shape;693;p29"/>
          <p:cNvCxnSpPr/>
          <p:nvPr/>
        </p:nvCxnSpPr>
        <p:spPr>
          <a:xfrm>
            <a:off x="6546550" y="38206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4" name="Google Shape;694;p29"/>
          <p:cNvCxnSpPr/>
          <p:nvPr/>
        </p:nvCxnSpPr>
        <p:spPr>
          <a:xfrm>
            <a:off x="6546535" y="41287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5" name="Google Shape;695;p29"/>
          <p:cNvCxnSpPr/>
          <p:nvPr/>
        </p:nvCxnSpPr>
        <p:spPr>
          <a:xfrm>
            <a:off x="6546550" y="41960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9" name="Google Shape;659;p29"/>
          <p:cNvSpPr/>
          <p:nvPr/>
        </p:nvSpPr>
        <p:spPr>
          <a:xfrm>
            <a:off x="2295875" y="3159974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6" name="Google Shape;69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3160202" y="39885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7" name="Google Shape;697;p29"/>
          <p:cNvSpPr/>
          <p:nvPr/>
        </p:nvSpPr>
        <p:spPr>
          <a:xfrm>
            <a:off x="685675" y="3158074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8" name="Google Shape;69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1550002" y="39866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9" name="Google Shape;699;p29"/>
          <p:cNvSpPr/>
          <p:nvPr/>
        </p:nvSpPr>
        <p:spPr>
          <a:xfrm>
            <a:off x="-1070100" y="3184099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00" name="Google Shape;70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-205773" y="4012682"/>
            <a:ext cx="480071" cy="490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1" name="Google Shape;701;p29"/>
          <p:cNvCxnSpPr/>
          <p:nvPr/>
        </p:nvCxnSpPr>
        <p:spPr>
          <a:xfrm>
            <a:off x="6589035" y="4317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2" name="Google Shape;702;p29"/>
          <p:cNvCxnSpPr/>
          <p:nvPr/>
        </p:nvCxnSpPr>
        <p:spPr>
          <a:xfrm>
            <a:off x="6589050" y="4989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3" name="Google Shape;703;p29"/>
          <p:cNvCxnSpPr/>
          <p:nvPr/>
        </p:nvCxnSpPr>
        <p:spPr>
          <a:xfrm>
            <a:off x="6589035" y="8070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4" name="Google Shape;704;p29"/>
          <p:cNvCxnSpPr/>
          <p:nvPr/>
        </p:nvCxnSpPr>
        <p:spPr>
          <a:xfrm>
            <a:off x="6589050" y="8743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5" name="Google Shape;705;p29"/>
          <p:cNvSpPr/>
          <p:nvPr/>
        </p:nvSpPr>
        <p:spPr>
          <a:xfrm>
            <a:off x="4507524" y="420777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29"/>
          <p:cNvSpPr/>
          <p:nvPr/>
        </p:nvSpPr>
        <p:spPr>
          <a:xfrm>
            <a:off x="4581460" y="4268262"/>
            <a:ext cx="115500" cy="1233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29"/>
          <p:cNvSpPr/>
          <p:nvPr/>
        </p:nvSpPr>
        <p:spPr>
          <a:xfrm>
            <a:off x="4581474" y="443339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29"/>
          <p:cNvSpPr/>
          <p:nvPr/>
        </p:nvSpPr>
        <p:spPr>
          <a:xfrm>
            <a:off x="4581474" y="4598537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29"/>
          <p:cNvSpPr/>
          <p:nvPr/>
        </p:nvSpPr>
        <p:spPr>
          <a:xfrm>
            <a:off x="8450549" y="93222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29"/>
          <p:cNvSpPr/>
          <p:nvPr/>
        </p:nvSpPr>
        <p:spPr>
          <a:xfrm>
            <a:off x="8524485" y="992712"/>
            <a:ext cx="115500" cy="1233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29"/>
          <p:cNvSpPr/>
          <p:nvPr/>
        </p:nvSpPr>
        <p:spPr>
          <a:xfrm>
            <a:off x="8524499" y="115784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29"/>
          <p:cNvSpPr/>
          <p:nvPr/>
        </p:nvSpPr>
        <p:spPr>
          <a:xfrm>
            <a:off x="8524499" y="1322987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29"/>
          <p:cNvSpPr/>
          <p:nvPr/>
        </p:nvSpPr>
        <p:spPr>
          <a:xfrm>
            <a:off x="7893724" y="4536900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29"/>
          <p:cNvSpPr/>
          <p:nvPr/>
        </p:nvSpPr>
        <p:spPr>
          <a:xfrm>
            <a:off x="7967660" y="4597387"/>
            <a:ext cx="115500" cy="123300"/>
          </a:xfrm>
          <a:prstGeom prst="ellipse">
            <a:avLst/>
          </a:prstGeom>
          <a:solidFill>
            <a:srgbClr val="0EC50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29"/>
          <p:cNvSpPr/>
          <p:nvPr/>
        </p:nvSpPr>
        <p:spPr>
          <a:xfrm>
            <a:off x="7967674" y="4762524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29"/>
          <p:cNvSpPr/>
          <p:nvPr/>
        </p:nvSpPr>
        <p:spPr>
          <a:xfrm>
            <a:off x="7967674" y="4927662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29"/>
          <p:cNvSpPr/>
          <p:nvPr/>
        </p:nvSpPr>
        <p:spPr>
          <a:xfrm>
            <a:off x="4888437" y="83897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29"/>
          <p:cNvSpPr/>
          <p:nvPr/>
        </p:nvSpPr>
        <p:spPr>
          <a:xfrm>
            <a:off x="4962372" y="899462"/>
            <a:ext cx="115500" cy="123300"/>
          </a:xfrm>
          <a:prstGeom prst="ellipse">
            <a:avLst/>
          </a:prstGeom>
          <a:solidFill>
            <a:srgbClr val="0EC50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29"/>
          <p:cNvSpPr/>
          <p:nvPr/>
        </p:nvSpPr>
        <p:spPr>
          <a:xfrm>
            <a:off x="4962387" y="106459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29"/>
          <p:cNvSpPr/>
          <p:nvPr/>
        </p:nvSpPr>
        <p:spPr>
          <a:xfrm>
            <a:off x="4962387" y="1229737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21" name="Google Shape;721;p29"/>
          <p:cNvCxnSpPr/>
          <p:nvPr/>
        </p:nvCxnSpPr>
        <p:spPr>
          <a:xfrm rot="10800000">
            <a:off x="4431900" y="4885825"/>
            <a:ext cx="4146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722" name="Google Shape;72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7075" y="815999"/>
            <a:ext cx="986450" cy="106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3" name="Google Shape;72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7075" y="228624"/>
            <a:ext cx="986450" cy="106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4" name="Google Shape;72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19839" y="2091495"/>
            <a:ext cx="2937263" cy="2023455"/>
          </a:xfrm>
          <a:prstGeom prst="rect">
            <a:avLst/>
          </a:prstGeom>
          <a:noFill/>
          <a:ln>
            <a:noFill/>
          </a:ln>
        </p:spPr>
      </p:pic>
      <p:sp>
        <p:nvSpPr>
          <p:cNvPr id="725" name="Google Shape;725;p29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Prioritize Road Users</a:t>
            </a:r>
            <a:endParaRPr/>
          </a:p>
        </p:txBody>
      </p:sp>
      <p:cxnSp>
        <p:nvCxnSpPr>
          <p:cNvPr id="726" name="Google Shape;726;p29"/>
          <p:cNvCxnSpPr/>
          <p:nvPr/>
        </p:nvCxnSpPr>
        <p:spPr>
          <a:xfrm flipH="1" rot="10800000">
            <a:off x="8411000" y="1626638"/>
            <a:ext cx="503100" cy="13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30"/>
          <p:cNvSpPr txBox="1"/>
          <p:nvPr>
            <p:ph idx="4294967295" type="body"/>
          </p:nvPr>
        </p:nvSpPr>
        <p:spPr>
          <a:xfrm>
            <a:off x="240925" y="1147175"/>
            <a:ext cx="3837900" cy="30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Number of users passing through a network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duration within a network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Direction and speed of users</a:t>
            </a:r>
            <a:endParaRPr/>
          </a:p>
        </p:txBody>
      </p:sp>
      <p:sp>
        <p:nvSpPr>
          <p:cNvPr id="732" name="Google Shape;732;p30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 Traffic Monitoring</a:t>
            </a:r>
            <a:endParaRPr/>
          </a:p>
        </p:txBody>
      </p:sp>
      <p:sp>
        <p:nvSpPr>
          <p:cNvPr id="733" name="Google Shape;733;p30"/>
          <p:cNvSpPr/>
          <p:nvPr/>
        </p:nvSpPr>
        <p:spPr>
          <a:xfrm>
            <a:off x="5255550" y="2232238"/>
            <a:ext cx="2442600" cy="23532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30"/>
          <p:cNvSpPr/>
          <p:nvPr/>
        </p:nvSpPr>
        <p:spPr>
          <a:xfrm>
            <a:off x="5255550" y="558063"/>
            <a:ext cx="2442600" cy="23532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35" name="Google Shape;73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59">
            <a:off x="6209629" y="1461629"/>
            <a:ext cx="534448" cy="546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6" name="Google Shape;73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59">
            <a:off x="6209616" y="3162779"/>
            <a:ext cx="534448" cy="546065"/>
          </a:xfrm>
          <a:prstGeom prst="rect">
            <a:avLst/>
          </a:prstGeom>
          <a:noFill/>
          <a:ln>
            <a:noFill/>
          </a:ln>
        </p:spPr>
      </p:pic>
      <p:sp>
        <p:nvSpPr>
          <p:cNvPr id="737" name="Google Shape;737;p30"/>
          <p:cNvSpPr txBox="1"/>
          <p:nvPr>
            <p:ph idx="4294967295" type="body"/>
          </p:nvPr>
        </p:nvSpPr>
        <p:spPr>
          <a:xfrm>
            <a:off x="7583800" y="576275"/>
            <a:ext cx="14781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/>
              <a:t>User 1:</a:t>
            </a:r>
            <a:br>
              <a:rPr lang="en" sz="1200"/>
            </a:br>
            <a:r>
              <a:rPr lang="en" sz="1200"/>
              <a:t>Node 1: 5m</a:t>
            </a:r>
            <a:endParaRPr sz="1200"/>
          </a:p>
        </p:txBody>
      </p:sp>
      <p:pic>
        <p:nvPicPr>
          <p:cNvPr id="738" name="Google Shape;73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8326" y="650500"/>
            <a:ext cx="365468" cy="570926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30"/>
          <p:cNvSpPr txBox="1"/>
          <p:nvPr>
            <p:ph idx="4294967295" type="body"/>
          </p:nvPr>
        </p:nvSpPr>
        <p:spPr>
          <a:xfrm>
            <a:off x="7504475" y="2116675"/>
            <a:ext cx="14781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/>
              <a:t>User 2:</a:t>
            </a:r>
            <a:br>
              <a:rPr lang="en" sz="1200"/>
            </a:br>
            <a:r>
              <a:rPr lang="en" sz="1200"/>
              <a:t>Node 1: 4m</a:t>
            </a:r>
            <a:br>
              <a:rPr lang="en" sz="1200"/>
            </a:br>
            <a:r>
              <a:rPr lang="en" sz="1200"/>
              <a:t>Node 2: 4m</a:t>
            </a:r>
            <a:endParaRPr sz="1200"/>
          </a:p>
        </p:txBody>
      </p:sp>
      <p:pic>
        <p:nvPicPr>
          <p:cNvPr id="740" name="Google Shape;740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8851" y="2190900"/>
            <a:ext cx="365468" cy="570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1" name="Google Shape;74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8851" y="3817825"/>
            <a:ext cx="365468" cy="570926"/>
          </a:xfrm>
          <a:prstGeom prst="rect">
            <a:avLst/>
          </a:prstGeom>
          <a:noFill/>
          <a:ln>
            <a:noFill/>
          </a:ln>
        </p:spPr>
      </p:pic>
      <p:sp>
        <p:nvSpPr>
          <p:cNvPr id="742" name="Google Shape;742;p30"/>
          <p:cNvSpPr txBox="1"/>
          <p:nvPr>
            <p:ph idx="4294967295" type="body"/>
          </p:nvPr>
        </p:nvSpPr>
        <p:spPr>
          <a:xfrm>
            <a:off x="7504475" y="3739388"/>
            <a:ext cx="14781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/>
              <a:t>User 3:</a:t>
            </a:r>
            <a:br>
              <a:rPr lang="en" sz="1200"/>
            </a:br>
            <a:r>
              <a:rPr lang="en" sz="1200"/>
              <a:t>Node 2: 5m</a:t>
            </a:r>
            <a:endParaRPr sz="1200"/>
          </a:p>
        </p:txBody>
      </p:sp>
      <p:pic>
        <p:nvPicPr>
          <p:cNvPr id="743" name="Google Shape;743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3675" y="217875"/>
            <a:ext cx="764026" cy="76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1"/>
          <p:cNvSpPr txBox="1"/>
          <p:nvPr>
            <p:ph idx="4294967295" type="body"/>
          </p:nvPr>
        </p:nvSpPr>
        <p:spPr>
          <a:xfrm>
            <a:off x="240925" y="1147175"/>
            <a:ext cx="3837900" cy="30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Stats:</a:t>
            </a:r>
            <a:br>
              <a:rPr lang="en"/>
            </a:b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Current Users: 3</a:t>
            </a:r>
            <a:br>
              <a:rPr lang="en"/>
            </a:b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 1: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Distance from Node 1</a:t>
            </a:r>
            <a:br>
              <a:rPr lang="en"/>
            </a:b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 2: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Location: X, Y</a:t>
            </a:r>
            <a:br>
              <a:rPr lang="en"/>
            </a:b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 3: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Distance from Node 2</a:t>
            </a:r>
            <a:endParaRPr/>
          </a:p>
        </p:txBody>
      </p:sp>
      <p:sp>
        <p:nvSpPr>
          <p:cNvPr id="749" name="Google Shape;749;p31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 Traffic Monitoring</a:t>
            </a:r>
            <a:endParaRPr/>
          </a:p>
        </p:txBody>
      </p:sp>
      <p:sp>
        <p:nvSpPr>
          <p:cNvPr id="750" name="Google Shape;750;p31"/>
          <p:cNvSpPr/>
          <p:nvPr/>
        </p:nvSpPr>
        <p:spPr>
          <a:xfrm>
            <a:off x="5255550" y="2232238"/>
            <a:ext cx="2442600" cy="23532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31"/>
          <p:cNvSpPr/>
          <p:nvPr/>
        </p:nvSpPr>
        <p:spPr>
          <a:xfrm>
            <a:off x="5255550" y="558063"/>
            <a:ext cx="2442600" cy="23532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2" name="Google Shape;75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59">
            <a:off x="6209629" y="1461629"/>
            <a:ext cx="534448" cy="546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3" name="Google Shape;75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59">
            <a:off x="6209616" y="3162779"/>
            <a:ext cx="534448" cy="546065"/>
          </a:xfrm>
          <a:prstGeom prst="rect">
            <a:avLst/>
          </a:prstGeom>
          <a:noFill/>
          <a:ln>
            <a:noFill/>
          </a:ln>
        </p:spPr>
      </p:pic>
      <p:sp>
        <p:nvSpPr>
          <p:cNvPr id="754" name="Google Shape;754;p31"/>
          <p:cNvSpPr txBox="1"/>
          <p:nvPr>
            <p:ph idx="4294967295" type="body"/>
          </p:nvPr>
        </p:nvSpPr>
        <p:spPr>
          <a:xfrm>
            <a:off x="7583800" y="576275"/>
            <a:ext cx="14781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/>
              <a:t>User 1:</a:t>
            </a:r>
            <a:br>
              <a:rPr lang="en" sz="1200"/>
            </a:br>
            <a:r>
              <a:rPr lang="en" sz="1200"/>
              <a:t>Node 1: 5m</a:t>
            </a:r>
            <a:endParaRPr sz="1200"/>
          </a:p>
        </p:txBody>
      </p:sp>
      <p:pic>
        <p:nvPicPr>
          <p:cNvPr id="755" name="Google Shape;75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8326" y="650500"/>
            <a:ext cx="365468" cy="570926"/>
          </a:xfrm>
          <a:prstGeom prst="rect">
            <a:avLst/>
          </a:prstGeom>
          <a:noFill/>
          <a:ln>
            <a:noFill/>
          </a:ln>
        </p:spPr>
      </p:pic>
      <p:sp>
        <p:nvSpPr>
          <p:cNvPr id="756" name="Google Shape;756;p31"/>
          <p:cNvSpPr txBox="1"/>
          <p:nvPr>
            <p:ph idx="4294967295" type="body"/>
          </p:nvPr>
        </p:nvSpPr>
        <p:spPr>
          <a:xfrm>
            <a:off x="7504475" y="2116675"/>
            <a:ext cx="14781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/>
              <a:t>User 2:</a:t>
            </a:r>
            <a:br>
              <a:rPr lang="en" sz="1200"/>
            </a:br>
            <a:r>
              <a:rPr lang="en" sz="1200"/>
              <a:t>Node 1: 4m</a:t>
            </a:r>
            <a:br>
              <a:rPr lang="en" sz="1200"/>
            </a:br>
            <a:r>
              <a:rPr lang="en" sz="1200"/>
              <a:t>Node 2: 4m</a:t>
            </a:r>
            <a:endParaRPr sz="1200"/>
          </a:p>
        </p:txBody>
      </p:sp>
      <p:pic>
        <p:nvPicPr>
          <p:cNvPr id="757" name="Google Shape;75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8851" y="2190900"/>
            <a:ext cx="365468" cy="570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8" name="Google Shape;75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8851" y="3817825"/>
            <a:ext cx="365468" cy="570926"/>
          </a:xfrm>
          <a:prstGeom prst="rect">
            <a:avLst/>
          </a:prstGeom>
          <a:noFill/>
          <a:ln>
            <a:noFill/>
          </a:ln>
        </p:spPr>
      </p:pic>
      <p:sp>
        <p:nvSpPr>
          <p:cNvPr id="759" name="Google Shape;759;p31"/>
          <p:cNvSpPr txBox="1"/>
          <p:nvPr>
            <p:ph idx="4294967295" type="body"/>
          </p:nvPr>
        </p:nvSpPr>
        <p:spPr>
          <a:xfrm>
            <a:off x="7504475" y="3739388"/>
            <a:ext cx="14781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/>
              <a:t>User 3:</a:t>
            </a:r>
            <a:br>
              <a:rPr lang="en" sz="1200"/>
            </a:br>
            <a:r>
              <a:rPr lang="en" sz="1200"/>
              <a:t>Node 2: 5m</a:t>
            </a:r>
            <a:endParaRPr sz="1200"/>
          </a:p>
        </p:txBody>
      </p:sp>
      <p:pic>
        <p:nvPicPr>
          <p:cNvPr id="760" name="Google Shape;760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3675" y="217875"/>
            <a:ext cx="764026" cy="76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can we improve the existing system?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Improve Safety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Improve monitoring of the network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Prioritize movement of special users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Improve street use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32"/>
          <p:cNvSpPr txBox="1"/>
          <p:nvPr>
            <p:ph idx="4294967295" type="body"/>
          </p:nvPr>
        </p:nvSpPr>
        <p:spPr>
          <a:xfrm>
            <a:off x="240925" y="1147175"/>
            <a:ext cx="4331100" cy="30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Stats:</a:t>
            </a:r>
            <a:br>
              <a:rPr lang="en"/>
            </a:b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Current Users: 2</a:t>
            </a:r>
            <a:br>
              <a:rPr lang="en"/>
            </a:b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 1: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Distance from Node 1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Moved 3m closer to Node 1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Speed 3m/reading interval</a:t>
            </a:r>
            <a:br>
              <a:rPr lang="en"/>
            </a:b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 2: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Moving South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Moved 1m closer to Node 2</a:t>
            </a:r>
            <a:endParaRPr/>
          </a:p>
          <a:p>
            <a:pPr indent="0" lvl="0" marL="1371600" rtl="0" algn="l">
              <a:spcBef>
                <a:spcPts val="1600"/>
              </a:spcBef>
              <a:spcAft>
                <a:spcPts val="1600"/>
              </a:spcAft>
              <a:buNone/>
            </a:pPr>
            <a:br>
              <a:rPr lang="en"/>
            </a:br>
            <a:endParaRPr/>
          </a:p>
        </p:txBody>
      </p:sp>
      <p:sp>
        <p:nvSpPr>
          <p:cNvPr id="766" name="Google Shape;766;p32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 Traffic Monitoring</a:t>
            </a:r>
            <a:endParaRPr/>
          </a:p>
        </p:txBody>
      </p:sp>
      <p:sp>
        <p:nvSpPr>
          <p:cNvPr id="767" name="Google Shape;767;p32"/>
          <p:cNvSpPr/>
          <p:nvPr/>
        </p:nvSpPr>
        <p:spPr>
          <a:xfrm>
            <a:off x="5255550" y="2232238"/>
            <a:ext cx="2442600" cy="23532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32"/>
          <p:cNvSpPr/>
          <p:nvPr/>
        </p:nvSpPr>
        <p:spPr>
          <a:xfrm>
            <a:off x="5255550" y="558063"/>
            <a:ext cx="2442600" cy="23532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69" name="Google Shape;76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59">
            <a:off x="6209629" y="1461629"/>
            <a:ext cx="534448" cy="546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0" name="Google Shape;77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59">
            <a:off x="6209616" y="3162779"/>
            <a:ext cx="534448" cy="546065"/>
          </a:xfrm>
          <a:prstGeom prst="rect">
            <a:avLst/>
          </a:prstGeom>
          <a:noFill/>
          <a:ln>
            <a:noFill/>
          </a:ln>
        </p:spPr>
      </p:pic>
      <p:sp>
        <p:nvSpPr>
          <p:cNvPr id="771" name="Google Shape;771;p32"/>
          <p:cNvSpPr txBox="1"/>
          <p:nvPr>
            <p:ph idx="4294967295" type="body"/>
          </p:nvPr>
        </p:nvSpPr>
        <p:spPr>
          <a:xfrm>
            <a:off x="7583800" y="981900"/>
            <a:ext cx="14781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/>
              <a:t>User 1:</a:t>
            </a:r>
            <a:br>
              <a:rPr lang="en" sz="1200"/>
            </a:br>
            <a:r>
              <a:rPr lang="en" sz="1200"/>
              <a:t>Node 1: 2m</a:t>
            </a:r>
            <a:endParaRPr sz="1200"/>
          </a:p>
        </p:txBody>
      </p:sp>
      <p:pic>
        <p:nvPicPr>
          <p:cNvPr id="772" name="Google Shape;77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9976" y="913775"/>
            <a:ext cx="365468" cy="570926"/>
          </a:xfrm>
          <a:prstGeom prst="rect">
            <a:avLst/>
          </a:prstGeom>
          <a:noFill/>
          <a:ln>
            <a:noFill/>
          </a:ln>
        </p:spPr>
      </p:pic>
      <p:sp>
        <p:nvSpPr>
          <p:cNvPr id="773" name="Google Shape;773;p32"/>
          <p:cNvSpPr txBox="1"/>
          <p:nvPr>
            <p:ph idx="4294967295" type="body"/>
          </p:nvPr>
        </p:nvSpPr>
        <p:spPr>
          <a:xfrm>
            <a:off x="7698150" y="2717488"/>
            <a:ext cx="14781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/>
              <a:t>User 2:</a:t>
            </a:r>
            <a:br>
              <a:rPr lang="en" sz="1200"/>
            </a:br>
            <a:r>
              <a:rPr lang="en" sz="1200"/>
              <a:t>Node 2: 3m</a:t>
            </a:r>
            <a:endParaRPr sz="1200"/>
          </a:p>
        </p:txBody>
      </p:sp>
      <p:pic>
        <p:nvPicPr>
          <p:cNvPr id="774" name="Google Shape;77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8701" y="2839725"/>
            <a:ext cx="365468" cy="570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75" name="Google Shape;77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9001" y="4476050"/>
            <a:ext cx="365468" cy="570926"/>
          </a:xfrm>
          <a:prstGeom prst="rect">
            <a:avLst/>
          </a:prstGeom>
          <a:noFill/>
          <a:ln>
            <a:noFill/>
          </a:ln>
        </p:spPr>
      </p:pic>
      <p:sp>
        <p:nvSpPr>
          <p:cNvPr id="776" name="Google Shape;776;p32"/>
          <p:cNvSpPr txBox="1"/>
          <p:nvPr>
            <p:ph idx="4294967295" type="body"/>
          </p:nvPr>
        </p:nvSpPr>
        <p:spPr>
          <a:xfrm>
            <a:off x="7583800" y="4585438"/>
            <a:ext cx="14781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/>
              <a:t>User 3:</a:t>
            </a:r>
            <a:br>
              <a:rPr lang="en" sz="1200"/>
            </a:br>
            <a:endParaRPr sz="1200"/>
          </a:p>
        </p:txBody>
      </p:sp>
      <p:pic>
        <p:nvPicPr>
          <p:cNvPr id="777" name="Google Shape;777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3675" y="217875"/>
            <a:ext cx="764026" cy="76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2" name="Google Shape;782;p33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83" name="Google Shape;783;p33"/>
          <p:cNvSpPr txBox="1"/>
          <p:nvPr>
            <p:ph type="title"/>
          </p:nvPr>
        </p:nvSpPr>
        <p:spPr>
          <a:xfrm>
            <a:off x="308275" y="250275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Increased light intensity on-demand</a:t>
            </a:r>
            <a:endParaRPr/>
          </a:p>
        </p:txBody>
      </p:sp>
      <p:sp>
        <p:nvSpPr>
          <p:cNvPr id="784" name="Google Shape;784;p33"/>
          <p:cNvSpPr/>
          <p:nvPr/>
        </p:nvSpPr>
        <p:spPr>
          <a:xfrm>
            <a:off x="165500" y="1970800"/>
            <a:ext cx="1908600" cy="1859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33"/>
          <p:cNvSpPr/>
          <p:nvPr/>
        </p:nvSpPr>
        <p:spPr>
          <a:xfrm>
            <a:off x="2410997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33"/>
          <p:cNvSpPr/>
          <p:nvPr/>
        </p:nvSpPr>
        <p:spPr>
          <a:xfrm>
            <a:off x="5702600" y="2135625"/>
            <a:ext cx="1520700" cy="1530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33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rgbClr val="351C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33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400 Watts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789" name="Google Shape;78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1006" y="3485000"/>
            <a:ext cx="903824" cy="1411950"/>
          </a:xfrm>
          <a:prstGeom prst="rect">
            <a:avLst/>
          </a:prstGeom>
          <a:noFill/>
          <a:ln>
            <a:noFill/>
          </a:ln>
        </p:spPr>
      </p:pic>
      <p:sp>
        <p:nvSpPr>
          <p:cNvPr id="790" name="Google Shape;790;p33"/>
          <p:cNvSpPr txBox="1"/>
          <p:nvPr/>
        </p:nvSpPr>
        <p:spPr>
          <a:xfrm>
            <a:off x="5956700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600</a:t>
            </a:r>
            <a:r>
              <a:rPr b="1"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Watts</a:t>
            </a:r>
            <a:endParaRPr b="1"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91" name="Google Shape;791;p33"/>
          <p:cNvSpPr txBox="1"/>
          <p:nvPr/>
        </p:nvSpPr>
        <p:spPr>
          <a:xfrm>
            <a:off x="613550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650 Watts</a:t>
            </a:r>
            <a:endParaRPr b="1"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92" name="Google Shape;792;p33"/>
          <p:cNvSpPr txBox="1"/>
          <p:nvPr/>
        </p:nvSpPr>
        <p:spPr>
          <a:xfrm>
            <a:off x="3205100" y="2417325"/>
            <a:ext cx="1366500" cy="96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800</a:t>
            </a:r>
            <a:r>
              <a:rPr b="1" lang="en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Watts</a:t>
            </a:r>
            <a:endParaRPr b="1"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93" name="Google Shape;793;p33"/>
          <p:cNvSpPr txBox="1"/>
          <p:nvPr>
            <p:ph idx="4294967295" type="body"/>
          </p:nvPr>
        </p:nvSpPr>
        <p:spPr>
          <a:xfrm>
            <a:off x="5257475" y="3830500"/>
            <a:ext cx="3637200" cy="11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Dynamic street lighting to reduce energy costs</a:t>
            </a: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8" name="Google Shape;798;p34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99" name="Google Shape;799;p34"/>
          <p:cNvSpPr/>
          <p:nvPr/>
        </p:nvSpPr>
        <p:spPr>
          <a:xfrm>
            <a:off x="1941538" y="2083375"/>
            <a:ext cx="1689300" cy="171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34"/>
          <p:cNvSpPr/>
          <p:nvPr/>
        </p:nvSpPr>
        <p:spPr>
          <a:xfrm>
            <a:off x="599904" y="2375761"/>
            <a:ext cx="1012500" cy="1012200"/>
          </a:xfrm>
          <a:prstGeom prst="ellipse">
            <a:avLst/>
          </a:prstGeom>
          <a:solidFill>
            <a:srgbClr val="351C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34"/>
          <p:cNvSpPr txBox="1"/>
          <p:nvPr/>
        </p:nvSpPr>
        <p:spPr>
          <a:xfrm>
            <a:off x="600250" y="2577875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400 Watts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802" name="Google Shape;80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7331" y="3541425"/>
            <a:ext cx="903824" cy="1411950"/>
          </a:xfrm>
          <a:prstGeom prst="rect">
            <a:avLst/>
          </a:prstGeom>
          <a:noFill/>
          <a:ln>
            <a:noFill/>
          </a:ln>
        </p:spPr>
      </p:pic>
      <p:sp>
        <p:nvSpPr>
          <p:cNvPr id="803" name="Google Shape;803;p34"/>
          <p:cNvSpPr txBox="1"/>
          <p:nvPr/>
        </p:nvSpPr>
        <p:spPr>
          <a:xfrm>
            <a:off x="2280113" y="259680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500</a:t>
            </a:r>
            <a:r>
              <a:rPr b="1"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Watts</a:t>
            </a:r>
            <a:endParaRPr b="1"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4" name="Google Shape;804;p34"/>
          <p:cNvSpPr/>
          <p:nvPr/>
        </p:nvSpPr>
        <p:spPr>
          <a:xfrm>
            <a:off x="3773376" y="1570100"/>
            <a:ext cx="2599200" cy="2491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34"/>
          <p:cNvSpPr txBox="1"/>
          <p:nvPr/>
        </p:nvSpPr>
        <p:spPr>
          <a:xfrm>
            <a:off x="4566713" y="25779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700 Watts</a:t>
            </a:r>
            <a:endParaRPr b="1"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6" name="Google Shape;806;p34"/>
          <p:cNvSpPr/>
          <p:nvPr/>
        </p:nvSpPr>
        <p:spPr>
          <a:xfrm>
            <a:off x="6477476" y="1636175"/>
            <a:ext cx="2599200" cy="2491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34"/>
          <p:cNvSpPr txBox="1"/>
          <p:nvPr/>
        </p:nvSpPr>
        <p:spPr>
          <a:xfrm>
            <a:off x="7270813" y="2644025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700 Watts</a:t>
            </a:r>
            <a:endParaRPr b="1"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8" name="Google Shape;808;p34"/>
          <p:cNvSpPr txBox="1"/>
          <p:nvPr>
            <p:ph idx="4294967295" type="body"/>
          </p:nvPr>
        </p:nvSpPr>
        <p:spPr>
          <a:xfrm>
            <a:off x="599900" y="3879300"/>
            <a:ext cx="3637200" cy="11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… and improve pedestrian visibility at night</a:t>
            </a:r>
            <a:br>
              <a:rPr lang="en"/>
            </a:br>
            <a:endParaRPr/>
          </a:p>
        </p:txBody>
      </p:sp>
      <p:sp>
        <p:nvSpPr>
          <p:cNvPr id="809" name="Google Shape;809;p34"/>
          <p:cNvSpPr txBox="1"/>
          <p:nvPr>
            <p:ph type="title"/>
          </p:nvPr>
        </p:nvSpPr>
        <p:spPr>
          <a:xfrm>
            <a:off x="308275" y="250275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Increased light intensity on-demand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4" name="Google Shape;81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8700" y="3538900"/>
            <a:ext cx="2025301" cy="1698150"/>
          </a:xfrm>
          <a:prstGeom prst="rect">
            <a:avLst/>
          </a:prstGeom>
          <a:noFill/>
          <a:ln>
            <a:noFill/>
          </a:ln>
        </p:spPr>
      </p:pic>
      <p:sp>
        <p:nvSpPr>
          <p:cNvPr id="815" name="Google Shape;815;p3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Costs and set-up</a:t>
            </a:r>
            <a:endParaRPr/>
          </a:p>
        </p:txBody>
      </p:sp>
      <p:pic>
        <p:nvPicPr>
          <p:cNvPr id="816" name="Google Shape;81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7150" y="1226950"/>
            <a:ext cx="1513425" cy="1390701"/>
          </a:xfrm>
          <a:prstGeom prst="rect">
            <a:avLst/>
          </a:prstGeom>
          <a:noFill/>
          <a:ln>
            <a:noFill/>
          </a:ln>
        </p:spPr>
      </p:pic>
      <p:sp>
        <p:nvSpPr>
          <p:cNvPr id="817" name="Google Shape;817;p35"/>
          <p:cNvSpPr txBox="1"/>
          <p:nvPr>
            <p:ph idx="4294967295" type="body"/>
          </p:nvPr>
        </p:nvSpPr>
        <p:spPr>
          <a:xfrm>
            <a:off x="579125" y="1106000"/>
            <a:ext cx="7499400" cy="35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Necessary hardware to make a smart light pole: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Mini computer (e.g. Raspberry Pi Zero) </a:t>
            </a:r>
            <a:r>
              <a:rPr b="1" lang="en">
                <a:solidFill>
                  <a:srgbClr val="CC0000"/>
                </a:solidFill>
              </a:rPr>
              <a:t>~$5</a:t>
            </a:r>
            <a:endParaRPr b="1">
              <a:solidFill>
                <a:srgbClr val="CC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External Wi-Fi Antenna </a:t>
            </a:r>
            <a:r>
              <a:rPr b="1" lang="en">
                <a:solidFill>
                  <a:srgbClr val="CC0000"/>
                </a:solidFill>
              </a:rPr>
              <a:t>~$10</a:t>
            </a:r>
            <a:endParaRPr b="1">
              <a:solidFill>
                <a:srgbClr val="CC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CC0000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Microcontroller for brightness </a:t>
            </a:r>
            <a:r>
              <a:rPr lang="en"/>
              <a:t>adjustment</a:t>
            </a:r>
            <a:r>
              <a:rPr b="1" lang="en">
                <a:solidFill>
                  <a:srgbClr val="CC0000"/>
                </a:solidFill>
              </a:rPr>
              <a:t> ~$2</a:t>
            </a:r>
            <a:endParaRPr b="1">
              <a:solidFill>
                <a:srgbClr val="CC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CC0000"/>
                </a:solidFill>
              </a:rPr>
              <a:t>Hardware cost ~$17</a:t>
            </a:r>
            <a:endParaRPr b="1">
              <a:solidFill>
                <a:srgbClr val="CC0000"/>
              </a:solidFill>
            </a:endParaRPr>
          </a:p>
        </p:txBody>
      </p:sp>
      <p:pic>
        <p:nvPicPr>
          <p:cNvPr id="818" name="Google Shape;818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51325" y="2259013"/>
            <a:ext cx="1008125" cy="127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3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Coverage</a:t>
            </a:r>
            <a:endParaRPr/>
          </a:p>
        </p:txBody>
      </p:sp>
      <p:sp>
        <p:nvSpPr>
          <p:cNvPr id="824" name="Google Shape;824;p36"/>
          <p:cNvSpPr txBox="1"/>
          <p:nvPr>
            <p:ph idx="4294967295" type="body"/>
          </p:nvPr>
        </p:nvSpPr>
        <p:spPr>
          <a:xfrm>
            <a:off x="441725" y="1137063"/>
            <a:ext cx="3818400" cy="30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 </a:t>
            </a:r>
            <a:r>
              <a:rPr b="1" lang="en"/>
              <a:t>smart light pole</a:t>
            </a:r>
            <a:r>
              <a:rPr lang="en"/>
              <a:t> ( )  located every 45m would provide full </a:t>
            </a:r>
            <a:r>
              <a:rPr lang="en"/>
              <a:t>coverage and would allow a position triangulation</a:t>
            </a:r>
            <a:endParaRPr/>
          </a:p>
        </p:txBody>
      </p:sp>
      <p:pic>
        <p:nvPicPr>
          <p:cNvPr id="825" name="Google Shape;82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235">
            <a:off x="3218213" y="1238671"/>
            <a:ext cx="249846" cy="2552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6" name="Google Shape;826;p36"/>
          <p:cNvGrpSpPr/>
          <p:nvPr/>
        </p:nvGrpSpPr>
        <p:grpSpPr>
          <a:xfrm>
            <a:off x="4201200" y="1168075"/>
            <a:ext cx="4318949" cy="2964375"/>
            <a:chOff x="4701800" y="1590175"/>
            <a:chExt cx="4318949" cy="2964375"/>
          </a:xfrm>
        </p:grpSpPr>
        <p:pic>
          <p:nvPicPr>
            <p:cNvPr id="827" name="Google Shape;827;p36"/>
            <p:cNvPicPr preferRelativeResize="0"/>
            <p:nvPr/>
          </p:nvPicPr>
          <p:blipFill rotWithShape="1">
            <a:blip r:embed="rId4">
              <a:alphaModFix/>
            </a:blip>
            <a:srcRect b="4469" l="11758" r="39990" t="22500"/>
            <a:stretch/>
          </p:blipFill>
          <p:spPr>
            <a:xfrm>
              <a:off x="4701800" y="1590175"/>
              <a:ext cx="4318949" cy="29643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828" name="Google Shape;828;p36"/>
            <p:cNvGrpSpPr/>
            <p:nvPr/>
          </p:nvGrpSpPr>
          <p:grpSpPr>
            <a:xfrm>
              <a:off x="4814779" y="1841576"/>
              <a:ext cx="2654874" cy="2536200"/>
              <a:chOff x="4647904" y="1144651"/>
              <a:chExt cx="2654874" cy="2536200"/>
            </a:xfrm>
          </p:grpSpPr>
          <p:sp>
            <p:nvSpPr>
              <p:cNvPr id="829" name="Google Shape;829;p36"/>
              <p:cNvSpPr/>
              <p:nvPr/>
            </p:nvSpPr>
            <p:spPr>
              <a:xfrm>
                <a:off x="4647904" y="1144651"/>
                <a:ext cx="2654874" cy="2536200"/>
              </a:xfrm>
              <a:prstGeom prst="ellipse">
                <a:avLst/>
              </a:prstGeom>
              <a:gradFill>
                <a:gsLst>
                  <a:gs pos="0">
                    <a:srgbClr val="F4CCCC"/>
                  </a:gs>
                  <a:gs pos="0">
                    <a:srgbClr val="F4CCCC"/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830" name="Google Shape;830;p36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rot="-2653516">
                <a:off x="5770797" y="2203774"/>
                <a:ext cx="409072" cy="417963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831" name="Google Shape;831;p36"/>
            <p:cNvGrpSpPr/>
            <p:nvPr/>
          </p:nvGrpSpPr>
          <p:grpSpPr>
            <a:xfrm>
              <a:off x="6299668" y="1841570"/>
              <a:ext cx="2532642" cy="2564312"/>
              <a:chOff x="6203793" y="1130595"/>
              <a:chExt cx="2532642" cy="2564312"/>
            </a:xfrm>
          </p:grpSpPr>
          <p:sp>
            <p:nvSpPr>
              <p:cNvPr id="832" name="Google Shape;832;p36"/>
              <p:cNvSpPr/>
              <p:nvPr/>
            </p:nvSpPr>
            <p:spPr>
              <a:xfrm>
                <a:off x="6203793" y="1130595"/>
                <a:ext cx="2532642" cy="2564312"/>
              </a:xfrm>
              <a:prstGeom prst="ellipse">
                <a:avLst/>
              </a:prstGeom>
              <a:gradFill>
                <a:gsLst>
                  <a:gs pos="0">
                    <a:srgbClr val="9FC5E8"/>
                  </a:gs>
                  <a:gs pos="4000">
                    <a:srgbClr val="CFE2F3"/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833" name="Google Shape;833;p36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rot="-2753468">
                <a:off x="7269218" y="2207502"/>
                <a:ext cx="401776" cy="41050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3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transmission to centralized data centres</a:t>
            </a:r>
            <a:endParaRPr/>
          </a:p>
        </p:txBody>
      </p:sp>
      <p:grpSp>
        <p:nvGrpSpPr>
          <p:cNvPr id="839" name="Google Shape;839;p37"/>
          <p:cNvGrpSpPr/>
          <p:nvPr/>
        </p:nvGrpSpPr>
        <p:grpSpPr>
          <a:xfrm>
            <a:off x="1335100" y="1032650"/>
            <a:ext cx="6473799" cy="2935976"/>
            <a:chOff x="1045100" y="1278050"/>
            <a:chExt cx="6473799" cy="2935976"/>
          </a:xfrm>
        </p:grpSpPr>
        <p:pic>
          <p:nvPicPr>
            <p:cNvPr id="840" name="Google Shape;840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045100" y="1278050"/>
              <a:ext cx="6473799" cy="29359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1" name="Google Shape;841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1503761" y="284739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2" name="Google Shape;842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2304011" y="2430467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3" name="Google Shape;843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1209786" y="168964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4" name="Google Shape;844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2687311" y="168964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5" name="Google Shape;845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3997461" y="168964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6" name="Google Shape;846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3286086" y="284739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7" name="Google Shape;847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4778586" y="284739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8" name="Google Shape;848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5161436" y="203794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9" name="Google Shape;84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6540811" y="193839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0" name="Google Shape;850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5927561" y="284739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1" name="Google Shape;851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6845611" y="3264817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2" name="Google Shape;852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3997461" y="369204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3" name="Google Shape;853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2638236" y="364814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54" name="Google Shape;854;p37"/>
            <p:cNvSpPr/>
            <p:nvPr/>
          </p:nvSpPr>
          <p:spPr>
            <a:xfrm>
              <a:off x="3906700" y="2581575"/>
              <a:ext cx="423600" cy="4221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855" name="Google Shape;855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2201686" y="3264817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6" name="Google Shape;856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4778586" y="375094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7" name="Google Shape;857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5927561" y="3805167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8" name="Google Shape;858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23">
              <a:off x="3937441" y="2593883"/>
              <a:ext cx="363778" cy="371684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59" name="Google Shape;859;p37"/>
            <p:cNvCxnSpPr/>
            <p:nvPr/>
          </p:nvCxnSpPr>
          <p:spPr>
            <a:xfrm flipH="1" rot="10800000">
              <a:off x="1423275" y="1796225"/>
              <a:ext cx="1227000" cy="99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0" name="Google Shape;860;p37"/>
            <p:cNvCxnSpPr/>
            <p:nvPr/>
          </p:nvCxnSpPr>
          <p:spPr>
            <a:xfrm>
              <a:off x="1305500" y="1914100"/>
              <a:ext cx="255300" cy="9618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1" name="Google Shape;861;p37"/>
            <p:cNvCxnSpPr/>
            <p:nvPr/>
          </p:nvCxnSpPr>
          <p:spPr>
            <a:xfrm>
              <a:off x="1413475" y="1904275"/>
              <a:ext cx="834300" cy="5595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2" name="Google Shape;862;p37"/>
            <p:cNvCxnSpPr/>
            <p:nvPr/>
          </p:nvCxnSpPr>
          <p:spPr>
            <a:xfrm>
              <a:off x="2915300" y="1806125"/>
              <a:ext cx="10602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3" name="Google Shape;863;p37"/>
            <p:cNvCxnSpPr/>
            <p:nvPr/>
          </p:nvCxnSpPr>
          <p:spPr>
            <a:xfrm>
              <a:off x="1688325" y="3013475"/>
              <a:ext cx="510300" cy="3141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4" name="Google Shape;864;p37"/>
            <p:cNvCxnSpPr/>
            <p:nvPr/>
          </p:nvCxnSpPr>
          <p:spPr>
            <a:xfrm>
              <a:off x="1688325" y="3013475"/>
              <a:ext cx="510300" cy="3141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5" name="Google Shape;865;p37"/>
            <p:cNvCxnSpPr/>
            <p:nvPr/>
          </p:nvCxnSpPr>
          <p:spPr>
            <a:xfrm flipH="1">
              <a:off x="2316475" y="2650275"/>
              <a:ext cx="78600" cy="5889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6" name="Google Shape;866;p37"/>
            <p:cNvCxnSpPr/>
            <p:nvPr/>
          </p:nvCxnSpPr>
          <p:spPr>
            <a:xfrm>
              <a:off x="2522675" y="2630650"/>
              <a:ext cx="736200" cy="2847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7" name="Google Shape;867;p37"/>
            <p:cNvCxnSpPr/>
            <p:nvPr/>
          </p:nvCxnSpPr>
          <p:spPr>
            <a:xfrm>
              <a:off x="2390400" y="3430900"/>
              <a:ext cx="259800" cy="2403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8" name="Google Shape;868;p37"/>
            <p:cNvCxnSpPr/>
            <p:nvPr/>
          </p:nvCxnSpPr>
          <p:spPr>
            <a:xfrm flipH="1" rot="10800000">
              <a:off x="2807325" y="3052600"/>
              <a:ext cx="530100" cy="6087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9" name="Google Shape;869;p37"/>
            <p:cNvCxnSpPr/>
            <p:nvPr/>
          </p:nvCxnSpPr>
          <p:spPr>
            <a:xfrm flipH="1" rot="10800000">
              <a:off x="3435550" y="1894400"/>
              <a:ext cx="579000" cy="9522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0" name="Google Shape;870;p37"/>
            <p:cNvCxnSpPr/>
            <p:nvPr/>
          </p:nvCxnSpPr>
          <p:spPr>
            <a:xfrm flipH="1" rot="10800000">
              <a:off x="2826950" y="3788825"/>
              <a:ext cx="1168200" cy="99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1" name="Google Shape;871;p37"/>
            <p:cNvCxnSpPr/>
            <p:nvPr/>
          </p:nvCxnSpPr>
          <p:spPr>
            <a:xfrm rot="10800000">
              <a:off x="4201075" y="1875025"/>
              <a:ext cx="922800" cy="2550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2" name="Google Shape;872;p37"/>
            <p:cNvCxnSpPr/>
            <p:nvPr/>
          </p:nvCxnSpPr>
          <p:spPr>
            <a:xfrm flipH="1">
              <a:off x="5369275" y="2071150"/>
              <a:ext cx="1187700" cy="687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3" name="Google Shape;873;p37"/>
            <p:cNvCxnSpPr/>
            <p:nvPr/>
          </p:nvCxnSpPr>
          <p:spPr>
            <a:xfrm flipH="1">
              <a:off x="4927775" y="2277275"/>
              <a:ext cx="323700" cy="5595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4" name="Google Shape;874;p37"/>
            <p:cNvCxnSpPr/>
            <p:nvPr/>
          </p:nvCxnSpPr>
          <p:spPr>
            <a:xfrm flipH="1">
              <a:off x="4181350" y="3003650"/>
              <a:ext cx="618600" cy="7068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5" name="Google Shape;875;p37"/>
            <p:cNvCxnSpPr/>
            <p:nvPr/>
          </p:nvCxnSpPr>
          <p:spPr>
            <a:xfrm rot="10800000">
              <a:off x="4210925" y="3818325"/>
              <a:ext cx="569400" cy="393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6" name="Google Shape;876;p37"/>
            <p:cNvCxnSpPr/>
            <p:nvPr/>
          </p:nvCxnSpPr>
          <p:spPr>
            <a:xfrm rot="10800000">
              <a:off x="5006000" y="3867325"/>
              <a:ext cx="883500" cy="492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7" name="Google Shape;877;p37"/>
            <p:cNvCxnSpPr/>
            <p:nvPr/>
          </p:nvCxnSpPr>
          <p:spPr>
            <a:xfrm flipH="1" rot="10800000">
              <a:off x="6095625" y="2169350"/>
              <a:ext cx="490800" cy="6576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8" name="Google Shape;878;p37"/>
            <p:cNvCxnSpPr/>
            <p:nvPr/>
          </p:nvCxnSpPr>
          <p:spPr>
            <a:xfrm rot="10800000">
              <a:off x="6714275" y="2130050"/>
              <a:ext cx="215700" cy="11190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9" name="Google Shape;879;p37"/>
            <p:cNvCxnSpPr/>
            <p:nvPr/>
          </p:nvCxnSpPr>
          <p:spPr>
            <a:xfrm rot="10800000">
              <a:off x="6095625" y="3042875"/>
              <a:ext cx="736200" cy="2847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0" name="Google Shape;880;p37"/>
            <p:cNvCxnSpPr/>
            <p:nvPr/>
          </p:nvCxnSpPr>
          <p:spPr>
            <a:xfrm flipH="1" rot="10800000">
              <a:off x="6017100" y="3072475"/>
              <a:ext cx="9900" cy="7557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" name="Google Shape;881;p37"/>
            <p:cNvCxnSpPr/>
            <p:nvPr/>
          </p:nvCxnSpPr>
          <p:spPr>
            <a:xfrm flipH="1">
              <a:off x="6125000" y="3445350"/>
              <a:ext cx="746100" cy="4221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2" name="Google Shape;882;p37"/>
            <p:cNvCxnSpPr/>
            <p:nvPr/>
          </p:nvCxnSpPr>
          <p:spPr>
            <a:xfrm flipH="1">
              <a:off x="5005925" y="2974200"/>
              <a:ext cx="893400" cy="294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3" name="Google Shape;883;p37"/>
            <p:cNvCxnSpPr/>
            <p:nvPr/>
          </p:nvCxnSpPr>
          <p:spPr>
            <a:xfrm flipH="1" rot="10800000">
              <a:off x="3504250" y="2905625"/>
              <a:ext cx="372900" cy="882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4" name="Google Shape;884;p37"/>
            <p:cNvCxnSpPr/>
            <p:nvPr/>
          </p:nvCxnSpPr>
          <p:spPr>
            <a:xfrm>
              <a:off x="4417125" y="2807325"/>
              <a:ext cx="343500" cy="981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885" name="Google Shape;88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700337">
            <a:off x="445186" y="4153517"/>
            <a:ext cx="173985" cy="177766"/>
          </a:xfrm>
          <a:prstGeom prst="rect">
            <a:avLst/>
          </a:prstGeom>
          <a:noFill/>
          <a:ln>
            <a:noFill/>
          </a:ln>
        </p:spPr>
      </p:pic>
      <p:sp>
        <p:nvSpPr>
          <p:cNvPr id="886" name="Google Shape;886;p37"/>
          <p:cNvSpPr txBox="1"/>
          <p:nvPr>
            <p:ph idx="4294967295" type="body"/>
          </p:nvPr>
        </p:nvSpPr>
        <p:spPr>
          <a:xfrm>
            <a:off x="656525" y="4032700"/>
            <a:ext cx="81759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Dummy node - only performs data collection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Master node - sends data to servers via cellular network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887" name="Google Shape;887;p37"/>
          <p:cNvGrpSpPr/>
          <p:nvPr/>
        </p:nvGrpSpPr>
        <p:grpSpPr>
          <a:xfrm>
            <a:off x="332565" y="4566557"/>
            <a:ext cx="399226" cy="399301"/>
            <a:chOff x="404038" y="4488024"/>
            <a:chExt cx="399226" cy="399301"/>
          </a:xfrm>
        </p:grpSpPr>
        <p:sp>
          <p:nvSpPr>
            <p:cNvPr id="888" name="Google Shape;888;p37"/>
            <p:cNvSpPr/>
            <p:nvPr/>
          </p:nvSpPr>
          <p:spPr>
            <a:xfrm>
              <a:off x="431900" y="4530625"/>
              <a:ext cx="343500" cy="3141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889" name="Google Shape;88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08">
              <a:off x="464008" y="4544997"/>
              <a:ext cx="279287" cy="28535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3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Privacy</a:t>
            </a:r>
            <a:endParaRPr/>
          </a:p>
        </p:txBody>
      </p:sp>
      <p:sp>
        <p:nvSpPr>
          <p:cNvPr id="895" name="Google Shape;895;p38"/>
          <p:cNvSpPr txBox="1"/>
          <p:nvPr>
            <p:ph idx="4294967295" type="body"/>
          </p:nvPr>
        </p:nvSpPr>
        <p:spPr>
          <a:xfrm>
            <a:off x="484050" y="1106000"/>
            <a:ext cx="8175900" cy="25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Only MAC addresses that are randomly generated by the mobile device are collected - they don’t store any information that can identify the user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Encrypted communication between dummy nodes to ensure that no data leaves smart light mesh network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Encrypted communication via cellular network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39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40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https://www.youtube.com/watch?v=C8kChfpoTfQ&amp;feature=youtu.be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41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End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4175" y="1112725"/>
            <a:ext cx="3095625" cy="309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1223" y="1815175"/>
            <a:ext cx="6281575" cy="628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675" y="1799049"/>
            <a:ext cx="9356900" cy="935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658555">
            <a:off x="361951" y="795075"/>
            <a:ext cx="3467100" cy="31051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/>
          <p:nvPr/>
        </p:nvSpPr>
        <p:spPr>
          <a:xfrm>
            <a:off x="3697950" y="2117900"/>
            <a:ext cx="1748100" cy="1680900"/>
          </a:xfrm>
          <a:prstGeom prst="mathPlus">
            <a:avLst>
              <a:gd fmla="val 23520" name="adj1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99989">
            <a:off x="6124157" y="1323631"/>
            <a:ext cx="2443136" cy="249623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>
            <p:ph type="title"/>
          </p:nvPr>
        </p:nvSpPr>
        <p:spPr>
          <a:xfrm>
            <a:off x="584125" y="4033950"/>
            <a:ext cx="3228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</a:t>
            </a:r>
            <a:endParaRPr/>
          </a:p>
        </p:txBody>
      </p:sp>
      <p:sp>
        <p:nvSpPr>
          <p:cNvPr id="94" name="Google Shape;94;p18"/>
          <p:cNvSpPr txBox="1"/>
          <p:nvPr>
            <p:ph type="title"/>
          </p:nvPr>
        </p:nvSpPr>
        <p:spPr>
          <a:xfrm>
            <a:off x="5731275" y="4033950"/>
            <a:ext cx="3228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Connected Network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9" name="Google Shape;99;p19"/>
          <p:cNvCxnSpPr/>
          <p:nvPr/>
        </p:nvCxnSpPr>
        <p:spPr>
          <a:xfrm rot="10800000">
            <a:off x="1781722" y="1146643"/>
            <a:ext cx="16800" cy="3060600"/>
          </a:xfrm>
          <a:prstGeom prst="straightConnector1">
            <a:avLst/>
          </a:prstGeom>
          <a:noFill/>
          <a:ln cap="flat" cmpd="sng" w="1143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19"/>
          <p:cNvSpPr/>
          <p:nvPr/>
        </p:nvSpPr>
        <p:spPr>
          <a:xfrm rot="-159585">
            <a:off x="1793027" y="826661"/>
            <a:ext cx="1357193" cy="358938"/>
          </a:xfrm>
          <a:custGeom>
            <a:rect b="b" l="l" r="r" t="t"/>
            <a:pathLst>
              <a:path extrusionOk="0" h="23317" w="38997">
                <a:moveTo>
                  <a:pt x="38997" y="22869"/>
                </a:moveTo>
                <a:cubicBezTo>
                  <a:pt x="35710" y="19059"/>
                  <a:pt x="25775" y="-66"/>
                  <a:pt x="19275" y="9"/>
                </a:cubicBezTo>
                <a:cubicBezTo>
                  <a:pt x="12776" y="84"/>
                  <a:pt x="3213" y="19432"/>
                  <a:pt x="0" y="23317"/>
                </a:cubicBezTo>
              </a:path>
            </a:pathLst>
          </a:custGeom>
          <a:noFill/>
          <a:ln cap="flat" cmpd="sng" w="1143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1" name="Google Shape;101;p19"/>
          <p:cNvSpPr/>
          <p:nvPr/>
        </p:nvSpPr>
        <p:spPr>
          <a:xfrm>
            <a:off x="1579995" y="4207243"/>
            <a:ext cx="453600" cy="140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9"/>
          <p:cNvSpPr/>
          <p:nvPr/>
        </p:nvSpPr>
        <p:spPr>
          <a:xfrm>
            <a:off x="1798525" y="2824888"/>
            <a:ext cx="252000" cy="4212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3946" y="1146530"/>
            <a:ext cx="638600" cy="571933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/>
          <p:nvPr/>
        </p:nvSpPr>
        <p:spPr>
          <a:xfrm>
            <a:off x="2823953" y="1090373"/>
            <a:ext cx="638700" cy="1827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700000">
            <a:off x="2061571" y="2370237"/>
            <a:ext cx="1302200" cy="1330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220561">
            <a:off x="469546" y="2405538"/>
            <a:ext cx="1302199" cy="1330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7" name="Google Shape;107;p19"/>
          <p:cNvCxnSpPr/>
          <p:nvPr/>
        </p:nvCxnSpPr>
        <p:spPr>
          <a:xfrm>
            <a:off x="1826550" y="1961025"/>
            <a:ext cx="280200" cy="0"/>
          </a:xfrm>
          <a:prstGeom prst="straightConnector1">
            <a:avLst/>
          </a:prstGeom>
          <a:noFill/>
          <a:ln cap="flat" cmpd="sng" w="1143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p19"/>
          <p:cNvSpPr/>
          <p:nvPr/>
        </p:nvSpPr>
        <p:spPr>
          <a:xfrm>
            <a:off x="2084438" y="1535175"/>
            <a:ext cx="453600" cy="851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9"/>
          <p:cNvSpPr/>
          <p:nvPr/>
        </p:nvSpPr>
        <p:spPr>
          <a:xfrm>
            <a:off x="2211775" y="1624850"/>
            <a:ext cx="198900" cy="1827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9"/>
          <p:cNvSpPr/>
          <p:nvPr/>
        </p:nvSpPr>
        <p:spPr>
          <a:xfrm>
            <a:off x="2211800" y="1869675"/>
            <a:ext cx="198900" cy="1827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9"/>
          <p:cNvSpPr/>
          <p:nvPr/>
        </p:nvSpPr>
        <p:spPr>
          <a:xfrm>
            <a:off x="2211800" y="2114500"/>
            <a:ext cx="198900" cy="182700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 txBox="1"/>
          <p:nvPr>
            <p:ph idx="4294967295" type="body"/>
          </p:nvPr>
        </p:nvSpPr>
        <p:spPr>
          <a:xfrm>
            <a:off x="4488075" y="1478425"/>
            <a:ext cx="3837900" cy="30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Actions of smart street lights are influenced by the devices within its network.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Actions of the light are determined by the type of user, the number of users, and the user’s proximity to the light/network node.</a:t>
            </a:r>
            <a:endParaRPr/>
          </a:p>
        </p:txBody>
      </p:sp>
      <p:sp>
        <p:nvSpPr>
          <p:cNvPr id="113" name="Google Shape;113;p19"/>
          <p:cNvSpPr txBox="1"/>
          <p:nvPr>
            <p:ph type="title"/>
          </p:nvPr>
        </p:nvSpPr>
        <p:spPr>
          <a:xfrm>
            <a:off x="4488175" y="60447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Street Light:</a:t>
            </a:r>
            <a:endParaRPr/>
          </a:p>
        </p:txBody>
      </p:sp>
      <p:sp>
        <p:nvSpPr>
          <p:cNvPr id="114" name="Google Shape;114;p19"/>
          <p:cNvSpPr/>
          <p:nvPr/>
        </p:nvSpPr>
        <p:spPr>
          <a:xfrm>
            <a:off x="3429000" y="2622175"/>
            <a:ext cx="453600" cy="755700"/>
          </a:xfrm>
          <a:prstGeom prst="roundRect">
            <a:avLst>
              <a:gd fmla="val 16667" name="adj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9"/>
          <p:cNvSpPr/>
          <p:nvPr/>
        </p:nvSpPr>
        <p:spPr>
          <a:xfrm>
            <a:off x="3460050" y="2647375"/>
            <a:ext cx="391500" cy="705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9"/>
          <p:cNvSpPr/>
          <p:nvPr/>
        </p:nvSpPr>
        <p:spPr>
          <a:xfrm>
            <a:off x="3611700" y="2824900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9"/>
          <p:cNvSpPr/>
          <p:nvPr/>
        </p:nvSpPr>
        <p:spPr>
          <a:xfrm>
            <a:off x="3498275" y="2824900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9"/>
          <p:cNvSpPr/>
          <p:nvPr/>
        </p:nvSpPr>
        <p:spPr>
          <a:xfrm>
            <a:off x="3725125" y="2824900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9"/>
          <p:cNvSpPr/>
          <p:nvPr/>
        </p:nvSpPr>
        <p:spPr>
          <a:xfrm>
            <a:off x="3611700" y="2941975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9"/>
          <p:cNvSpPr/>
          <p:nvPr/>
        </p:nvSpPr>
        <p:spPr>
          <a:xfrm>
            <a:off x="3498275" y="2941975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9"/>
          <p:cNvSpPr/>
          <p:nvPr/>
        </p:nvSpPr>
        <p:spPr>
          <a:xfrm>
            <a:off x="3725125" y="2941975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9"/>
          <p:cNvSpPr/>
          <p:nvPr/>
        </p:nvSpPr>
        <p:spPr>
          <a:xfrm>
            <a:off x="3611700" y="3059050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9"/>
          <p:cNvSpPr/>
          <p:nvPr/>
        </p:nvSpPr>
        <p:spPr>
          <a:xfrm>
            <a:off x="3498275" y="3059050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9"/>
          <p:cNvSpPr/>
          <p:nvPr/>
        </p:nvSpPr>
        <p:spPr>
          <a:xfrm>
            <a:off x="3725125" y="3059050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9"/>
          <p:cNvSpPr/>
          <p:nvPr/>
        </p:nvSpPr>
        <p:spPr>
          <a:xfrm>
            <a:off x="3611700" y="3176125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9"/>
          <p:cNvSpPr/>
          <p:nvPr/>
        </p:nvSpPr>
        <p:spPr>
          <a:xfrm>
            <a:off x="3498275" y="3176125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9"/>
          <p:cNvSpPr/>
          <p:nvPr/>
        </p:nvSpPr>
        <p:spPr>
          <a:xfrm>
            <a:off x="3725125" y="3176125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9"/>
          <p:cNvSpPr/>
          <p:nvPr/>
        </p:nvSpPr>
        <p:spPr>
          <a:xfrm>
            <a:off x="3551500" y="2632100"/>
            <a:ext cx="2088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2311350" y="127550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Light Usage:</a:t>
            </a:r>
            <a:endParaRPr/>
          </a:p>
        </p:txBody>
      </p:sp>
      <p:sp>
        <p:nvSpPr>
          <p:cNvPr id="134" name="Google Shape;134;p20"/>
          <p:cNvSpPr txBox="1"/>
          <p:nvPr>
            <p:ph type="title"/>
          </p:nvPr>
        </p:nvSpPr>
        <p:spPr>
          <a:xfrm>
            <a:off x="5679825" y="4123575"/>
            <a:ext cx="3228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 Intensity</a:t>
            </a:r>
            <a:endParaRPr/>
          </a:p>
        </p:txBody>
      </p:sp>
      <p:sp>
        <p:nvSpPr>
          <p:cNvPr id="135" name="Google Shape;135;p20"/>
          <p:cNvSpPr txBox="1"/>
          <p:nvPr>
            <p:ph type="title"/>
          </p:nvPr>
        </p:nvSpPr>
        <p:spPr>
          <a:xfrm>
            <a:off x="206875" y="4123575"/>
            <a:ext cx="3228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Flashing Light</a:t>
            </a:r>
            <a:endParaRPr/>
          </a:p>
        </p:txBody>
      </p:sp>
      <p:sp>
        <p:nvSpPr>
          <p:cNvPr id="136" name="Google Shape;136;p20"/>
          <p:cNvSpPr txBox="1"/>
          <p:nvPr>
            <p:ph type="title"/>
          </p:nvPr>
        </p:nvSpPr>
        <p:spPr>
          <a:xfrm>
            <a:off x="2957550" y="4123575"/>
            <a:ext cx="3228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 Duration</a:t>
            </a:r>
            <a:endParaRPr/>
          </a:p>
        </p:txBody>
      </p:sp>
      <p:pic>
        <p:nvPicPr>
          <p:cNvPr id="137" name="Google Shape;13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102762" y="2951693"/>
            <a:ext cx="1332525" cy="122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1075775" y="1680850"/>
            <a:ext cx="1386500" cy="1270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102762" y="773200"/>
            <a:ext cx="1332525" cy="1221357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0"/>
          <p:cNvSpPr/>
          <p:nvPr/>
        </p:nvSpPr>
        <p:spPr>
          <a:xfrm>
            <a:off x="4118204" y="1399806"/>
            <a:ext cx="907500" cy="1833000"/>
          </a:xfrm>
          <a:prstGeom prst="rect">
            <a:avLst/>
          </a:prstGeom>
          <a:solidFill>
            <a:schemeClr val="accent6"/>
          </a:solidFill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4372993" y="1592795"/>
            <a:ext cx="398100" cy="393300"/>
          </a:xfrm>
          <a:prstGeom prst="ellipse">
            <a:avLst/>
          </a:prstGeom>
          <a:solidFill>
            <a:srgbClr val="999999"/>
          </a:solidFill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0"/>
          <p:cNvSpPr/>
          <p:nvPr/>
        </p:nvSpPr>
        <p:spPr>
          <a:xfrm>
            <a:off x="4373043" y="2119683"/>
            <a:ext cx="398100" cy="393300"/>
          </a:xfrm>
          <a:prstGeom prst="ellipse">
            <a:avLst/>
          </a:prstGeom>
          <a:solidFill>
            <a:srgbClr val="999999"/>
          </a:solidFill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0"/>
          <p:cNvSpPr/>
          <p:nvPr/>
        </p:nvSpPr>
        <p:spPr>
          <a:xfrm>
            <a:off x="4373043" y="2646571"/>
            <a:ext cx="398100" cy="393300"/>
          </a:xfrm>
          <a:prstGeom prst="ellipse">
            <a:avLst/>
          </a:prstGeom>
          <a:solidFill>
            <a:srgbClr val="0EC50E"/>
          </a:solidFill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6681625" y="2926951"/>
            <a:ext cx="1386500" cy="1270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54638" y="1950874"/>
            <a:ext cx="1386500" cy="1241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6681624" y="773200"/>
            <a:ext cx="1332525" cy="12213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/>
          <p:nvPr>
            <p:ph idx="4294967295" type="body"/>
          </p:nvPr>
        </p:nvSpPr>
        <p:spPr>
          <a:xfrm>
            <a:off x="240925" y="1147175"/>
            <a:ext cx="3098400" cy="30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Flashing street lights can be used to bring attention to more vulnerable road users and emergency vehicles.</a:t>
            </a:r>
            <a:endParaRPr/>
          </a:p>
        </p:txBody>
      </p:sp>
      <p:sp>
        <p:nvSpPr>
          <p:cNvPr id="152" name="Google Shape;152;p21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 Road Safety</a:t>
            </a:r>
            <a:endParaRPr/>
          </a:p>
        </p:txBody>
      </p:sp>
      <p:sp>
        <p:nvSpPr>
          <p:cNvPr id="153" name="Google Shape;153;p21"/>
          <p:cNvSpPr/>
          <p:nvPr/>
        </p:nvSpPr>
        <p:spPr>
          <a:xfrm>
            <a:off x="4325500" y="3798900"/>
            <a:ext cx="13782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4" name="Google Shape;154;p21"/>
          <p:cNvCxnSpPr>
            <a:stCxn id="153" idx="0"/>
          </p:cNvCxnSpPr>
          <p:nvPr/>
        </p:nvCxnSpPr>
        <p:spPr>
          <a:xfrm rot="10800000">
            <a:off x="3529900" y="3798900"/>
            <a:ext cx="1484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5" name="Google Shape;155;p21"/>
          <p:cNvSpPr/>
          <p:nvPr/>
        </p:nvSpPr>
        <p:spPr>
          <a:xfrm flipH="1">
            <a:off x="7402560" y="3798900"/>
            <a:ext cx="14451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6" name="Google Shape;156;p21"/>
          <p:cNvCxnSpPr>
            <a:stCxn id="155" idx="0"/>
          </p:cNvCxnSpPr>
          <p:nvPr/>
        </p:nvCxnSpPr>
        <p:spPr>
          <a:xfrm>
            <a:off x="8125110" y="3798900"/>
            <a:ext cx="10413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21"/>
          <p:cNvCxnSpPr>
            <a:stCxn id="155" idx="2"/>
          </p:cNvCxnSpPr>
          <p:nvPr/>
        </p:nvCxnSpPr>
        <p:spPr>
          <a:xfrm>
            <a:off x="740256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21"/>
          <p:cNvCxnSpPr/>
          <p:nvPr/>
        </p:nvCxnSpPr>
        <p:spPr>
          <a:xfrm>
            <a:off x="570371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9" name="Google Shape;159;p21"/>
          <p:cNvSpPr/>
          <p:nvPr/>
        </p:nvSpPr>
        <p:spPr>
          <a:xfrm flipH="1" rot="10800000">
            <a:off x="4325499" y="644975"/>
            <a:ext cx="13782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0" name="Google Shape;160;p21"/>
          <p:cNvCxnSpPr>
            <a:stCxn id="159" idx="0"/>
          </p:cNvCxnSpPr>
          <p:nvPr/>
        </p:nvCxnSpPr>
        <p:spPr>
          <a:xfrm rot="10800000">
            <a:off x="3529899" y="2236775"/>
            <a:ext cx="1484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" name="Google Shape;161;p21"/>
          <p:cNvSpPr/>
          <p:nvPr/>
        </p:nvSpPr>
        <p:spPr>
          <a:xfrm rot="10800000">
            <a:off x="7402551" y="644975"/>
            <a:ext cx="14451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2" name="Google Shape;162;p21"/>
          <p:cNvCxnSpPr>
            <a:stCxn id="161" idx="0"/>
          </p:cNvCxnSpPr>
          <p:nvPr/>
        </p:nvCxnSpPr>
        <p:spPr>
          <a:xfrm flipH="1" rot="10800000">
            <a:off x="8125101" y="2223575"/>
            <a:ext cx="1041300" cy="13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21"/>
          <p:cNvCxnSpPr>
            <a:stCxn id="161" idx="2"/>
          </p:cNvCxnSpPr>
          <p:nvPr/>
        </p:nvCxnSpPr>
        <p:spPr>
          <a:xfrm flipH="1" rot="10800000">
            <a:off x="7402551" y="605075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Google Shape;164;p21"/>
          <p:cNvCxnSpPr/>
          <p:nvPr/>
        </p:nvCxnSpPr>
        <p:spPr>
          <a:xfrm flipH="1" rot="10800000">
            <a:off x="5703706" y="605027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" name="Google Shape;165;p21"/>
          <p:cNvSpPr/>
          <p:nvPr/>
        </p:nvSpPr>
        <p:spPr>
          <a:xfrm>
            <a:off x="4174037" y="4207775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6" name="Google Shape;166;p21"/>
          <p:cNvCxnSpPr>
            <a:stCxn id="165" idx="0"/>
          </p:cNvCxnSpPr>
          <p:nvPr/>
        </p:nvCxnSpPr>
        <p:spPr>
          <a:xfrm rot="10800000">
            <a:off x="3529937" y="4207775"/>
            <a:ext cx="120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" name="Google Shape;167;p21"/>
          <p:cNvCxnSpPr/>
          <p:nvPr/>
        </p:nvCxnSpPr>
        <p:spPr>
          <a:xfrm flipH="1">
            <a:off x="5289056" y="4754964"/>
            <a:ext cx="900" cy="411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8" name="Google Shape;168;p21"/>
          <p:cNvSpPr/>
          <p:nvPr/>
        </p:nvSpPr>
        <p:spPr>
          <a:xfrm rot="10800000">
            <a:off x="7888056" y="672264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21"/>
          <p:cNvCxnSpPr>
            <a:stCxn id="168" idx="0"/>
          </p:cNvCxnSpPr>
          <p:nvPr/>
        </p:nvCxnSpPr>
        <p:spPr>
          <a:xfrm>
            <a:off x="8446056" y="1766664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21"/>
          <p:cNvCxnSpPr/>
          <p:nvPr/>
        </p:nvCxnSpPr>
        <p:spPr>
          <a:xfrm rot="10800000">
            <a:off x="7884537" y="644975"/>
            <a:ext cx="3600" cy="574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" name="Google Shape;171;p21"/>
          <p:cNvSpPr/>
          <p:nvPr/>
        </p:nvSpPr>
        <p:spPr>
          <a:xfrm flipH="1" rot="10800000">
            <a:off x="4174025" y="644986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2" name="Google Shape;172;p21"/>
          <p:cNvCxnSpPr>
            <a:stCxn id="171" idx="0"/>
          </p:cNvCxnSpPr>
          <p:nvPr/>
        </p:nvCxnSpPr>
        <p:spPr>
          <a:xfrm rot="10800000">
            <a:off x="3529925" y="1739386"/>
            <a:ext cx="120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21"/>
          <p:cNvCxnSpPr/>
          <p:nvPr/>
        </p:nvCxnSpPr>
        <p:spPr>
          <a:xfrm rot="10800000">
            <a:off x="5277944" y="638697"/>
            <a:ext cx="12000" cy="553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4" name="Google Shape;174;p21"/>
          <p:cNvSpPr/>
          <p:nvPr/>
        </p:nvSpPr>
        <p:spPr>
          <a:xfrm flipH="1">
            <a:off x="7802962" y="4211623"/>
            <a:ext cx="1116000" cy="1064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5" name="Google Shape;175;p21"/>
          <p:cNvCxnSpPr>
            <a:stCxn id="174" idx="0"/>
          </p:cNvCxnSpPr>
          <p:nvPr/>
        </p:nvCxnSpPr>
        <p:spPr>
          <a:xfrm flipH="1" rot="10800000">
            <a:off x="8360962" y="4207723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21"/>
          <p:cNvCxnSpPr/>
          <p:nvPr/>
        </p:nvCxnSpPr>
        <p:spPr>
          <a:xfrm>
            <a:off x="7803038" y="4743650"/>
            <a:ext cx="7500" cy="399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" name="Google Shape;177;p21"/>
          <p:cNvCxnSpPr/>
          <p:nvPr/>
        </p:nvCxnSpPr>
        <p:spPr>
          <a:xfrm>
            <a:off x="4572000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" name="Google Shape;178;p21"/>
          <p:cNvCxnSpPr/>
          <p:nvPr/>
        </p:nvCxnSpPr>
        <p:spPr>
          <a:xfrm>
            <a:off x="4639225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" name="Google Shape;179;p21"/>
          <p:cNvCxnSpPr/>
          <p:nvPr/>
        </p:nvCxnSpPr>
        <p:spPr>
          <a:xfrm>
            <a:off x="4947375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" name="Google Shape;180;p21"/>
          <p:cNvCxnSpPr/>
          <p:nvPr/>
        </p:nvCxnSpPr>
        <p:spPr>
          <a:xfrm>
            <a:off x="5014600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21"/>
          <p:cNvCxnSpPr/>
          <p:nvPr/>
        </p:nvCxnSpPr>
        <p:spPr>
          <a:xfrm>
            <a:off x="8139650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" name="Google Shape;182;p21"/>
          <p:cNvCxnSpPr/>
          <p:nvPr/>
        </p:nvCxnSpPr>
        <p:spPr>
          <a:xfrm>
            <a:off x="8206875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21"/>
          <p:cNvCxnSpPr/>
          <p:nvPr/>
        </p:nvCxnSpPr>
        <p:spPr>
          <a:xfrm>
            <a:off x="8515025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21"/>
          <p:cNvCxnSpPr/>
          <p:nvPr/>
        </p:nvCxnSpPr>
        <p:spPr>
          <a:xfrm>
            <a:off x="8582250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" name="Google Shape;185;p21"/>
          <p:cNvCxnSpPr/>
          <p:nvPr/>
        </p:nvCxnSpPr>
        <p:spPr>
          <a:xfrm>
            <a:off x="6553085" y="1214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" name="Google Shape;186;p21"/>
          <p:cNvCxnSpPr/>
          <p:nvPr/>
        </p:nvCxnSpPr>
        <p:spPr>
          <a:xfrm>
            <a:off x="6553100" y="18865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21"/>
          <p:cNvCxnSpPr/>
          <p:nvPr/>
        </p:nvCxnSpPr>
        <p:spPr>
          <a:xfrm>
            <a:off x="6553085" y="4968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21"/>
          <p:cNvCxnSpPr/>
          <p:nvPr/>
        </p:nvCxnSpPr>
        <p:spPr>
          <a:xfrm>
            <a:off x="6553100" y="5640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21"/>
          <p:cNvCxnSpPr/>
          <p:nvPr/>
        </p:nvCxnSpPr>
        <p:spPr>
          <a:xfrm>
            <a:off x="6546535" y="37534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21"/>
          <p:cNvCxnSpPr/>
          <p:nvPr/>
        </p:nvCxnSpPr>
        <p:spPr>
          <a:xfrm>
            <a:off x="6546550" y="38206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1" name="Google Shape;191;p21"/>
          <p:cNvCxnSpPr/>
          <p:nvPr/>
        </p:nvCxnSpPr>
        <p:spPr>
          <a:xfrm>
            <a:off x="6546535" y="41287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" name="Google Shape;192;p21"/>
          <p:cNvCxnSpPr/>
          <p:nvPr/>
        </p:nvCxnSpPr>
        <p:spPr>
          <a:xfrm>
            <a:off x="6546550" y="41960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93" name="Google Shape;19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3813" y="1346250"/>
            <a:ext cx="365468" cy="570926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1"/>
          <p:cNvSpPr/>
          <p:nvPr/>
        </p:nvSpPr>
        <p:spPr>
          <a:xfrm>
            <a:off x="2295875" y="3159974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5" name="Google Shape;19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3160202" y="39885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1"/>
          <p:cNvSpPr/>
          <p:nvPr/>
        </p:nvSpPr>
        <p:spPr>
          <a:xfrm>
            <a:off x="685675" y="3158074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7" name="Google Shape;19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1550002" y="39866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1"/>
          <p:cNvSpPr/>
          <p:nvPr/>
        </p:nvSpPr>
        <p:spPr>
          <a:xfrm>
            <a:off x="-1070100" y="3184099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-205773" y="4012682"/>
            <a:ext cx="480071" cy="490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7997875" y="4192063"/>
            <a:ext cx="896350" cy="8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4276500" y="4215163"/>
            <a:ext cx="896350" cy="8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8046875" y="600638"/>
            <a:ext cx="896350" cy="8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4325500" y="623738"/>
            <a:ext cx="896350" cy="8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